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58" r:id="rId6"/>
    <p:sldId id="267" r:id="rId7"/>
    <p:sldId id="259" r:id="rId8"/>
    <p:sldId id="261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8UcTTXhft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6903" y="881181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write the first two sections of a travel journey from the viewpoint of the snail. </a:t>
            </a:r>
            <a:br>
              <a:rPr lang="en-GB" sz="4500" dirty="0">
                <a:latin typeface="Twinkl Precursive" panose="02000000000000000000" pitchFamily="2" charset="0"/>
              </a:rPr>
            </a:b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Monday 14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When the snail and the whale go on their adventures, they see some fantastic places.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Today you will be writing a travel journal about what the snail experiences. </a:t>
            </a: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The first two main places they visit are the incredible tropical islands with volcanoes.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They then journey on to the freezing Antarctic, where she experiences a whole new environment. </a:t>
            </a: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watch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Their adventure begins…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364" y="3144982"/>
            <a:ext cx="96981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3000" dirty="0">
                <a:latin typeface="Twinkl Precursive" panose="02000000000000000000" pitchFamily="2" charset="0"/>
              </a:rPr>
              <a:t>What do you think the snail will see, hear, feel and smell, while she travels through these amazing places. </a:t>
            </a: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Here is the incredible tropical island.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8336973" cy="469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34796" y="5657129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fantastic pink flowers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42209" y="2359747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smoking volcanoes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" y="4516307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crystal clear water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0281" y="5397826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soft yellow sand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59437" y="2494882"/>
            <a:ext cx="284710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cheeky chattering monkeys</a:t>
            </a:r>
          </a:p>
        </p:txBody>
      </p:sp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013" y="1690688"/>
            <a:ext cx="4736519" cy="48577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Here is the incredible tropical island.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34796" y="5657129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soft shivery snow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0001" y="3016251"/>
            <a:ext cx="302028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towering white cliffs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59437" y="4469374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cold dark seas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18222" y="2185254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cold crisp air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540" y="5020161"/>
            <a:ext cx="284710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squawking sliding penguins</a:t>
            </a:r>
          </a:p>
        </p:txBody>
      </p:sp>
    </p:spTree>
    <p:extLst>
      <p:ext uri="{BB962C8B-B14F-4D97-AF65-F5344CB8AC3E}">
        <p14:creationId xmlns:p14="http://schemas.microsoft.com/office/powerpoint/2010/main" val="382637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might the snail write about her journey so far?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87036" y="2047297"/>
            <a:ext cx="4800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Remember to use the PAST tense…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was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were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saw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look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smell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heard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r>
              <a:rPr lang="en-GB" dirty="0">
                <a:latin typeface="Twinkl Precursive" panose="02000000000000000000" pitchFamily="2" charset="0"/>
              </a:rPr>
              <a:t>Harder! </a:t>
            </a:r>
          </a:p>
          <a:p>
            <a:r>
              <a:rPr lang="en-GB" dirty="0">
                <a:latin typeface="Twinkl Precursive" panose="02000000000000000000" pitchFamily="2" charset="0"/>
              </a:rPr>
              <a:t>Where were things that the snail could see?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Use prepositions…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204" y="1938770"/>
            <a:ext cx="68961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112" y="180110"/>
            <a:ext cx="6369737" cy="358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27" y="135004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Look at this example</a:t>
            </a:r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5" y="1460567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026" y="3177700"/>
            <a:ext cx="9966172" cy="3323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Harder: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We arrived at a wonderful tropical island.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Around me</a:t>
            </a:r>
            <a:r>
              <a:rPr lang="en-GB" sz="3000" dirty="0">
                <a:latin typeface="Twinkl Precursive" panose="02000000000000000000" pitchFamily="2" charset="0"/>
              </a:rPr>
              <a:t>, the water was warm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clear.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In front of me, </a:t>
            </a:r>
            <a:r>
              <a:rPr lang="en-GB" sz="3000" dirty="0">
                <a:latin typeface="Twinkl Precursive" panose="02000000000000000000" pitchFamily="2" charset="0"/>
              </a:rPr>
              <a:t>I saw a chatty monkey in a palm tree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soft sand.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Between the rocks, </a:t>
            </a:r>
            <a:r>
              <a:rPr lang="en-GB" sz="3000" dirty="0">
                <a:latin typeface="Twinkl Precursive" panose="02000000000000000000" pitchFamily="2" charset="0"/>
              </a:rPr>
              <a:t>were lovely pink flowers with butterflies on them.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62730" y="1002190"/>
            <a:ext cx="996617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Easy: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I saw the lovely island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I heard a chatty monkey in a tree. I saw lovely flowers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soft sand.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1 – To write complete sentences using adjectives (describing words).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2 - To write compound sentences.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adjectives (describing words) for effect.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prepositions</a:t>
            </a:r>
            <a:r>
              <a:rPr lang="en-GB" dirty="0">
                <a:latin typeface="Twinkl Precursive" panose="02000000000000000000" pitchFamily="2" charset="0"/>
              </a:rPr>
              <a:t> for location.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339</Words>
  <Application>Microsoft Office PowerPoint</Application>
  <PresentationFormat>Widescreen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Twinkl Precursive</vt:lpstr>
      <vt:lpstr>Office Theme</vt:lpstr>
      <vt:lpstr>LO: To write the first two sections of a travel journey from the viewpoint of the snail.   Monday 14th June 2021 </vt:lpstr>
      <vt:lpstr>Your Task </vt:lpstr>
      <vt:lpstr>Your Task </vt:lpstr>
      <vt:lpstr>Let’s watch </vt:lpstr>
      <vt:lpstr>Here is the incredible tropical island. </vt:lpstr>
      <vt:lpstr>Here is the incredible tropical island. </vt:lpstr>
      <vt:lpstr>What might the snail write about her journey so far?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C Coles BTP</cp:lastModifiedBy>
  <cp:revision>12</cp:revision>
  <dcterms:created xsi:type="dcterms:W3CDTF">2021-06-03T14:27:07Z</dcterms:created>
  <dcterms:modified xsi:type="dcterms:W3CDTF">2021-06-11T12:44:46Z</dcterms:modified>
</cp:coreProperties>
</file>