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94" r:id="rId3"/>
    <p:sldId id="314" r:id="rId4"/>
    <p:sldId id="367" r:id="rId5"/>
    <p:sldId id="353" r:id="rId6"/>
    <p:sldId id="354" r:id="rId7"/>
    <p:sldId id="326" r:id="rId8"/>
    <p:sldId id="339" r:id="rId9"/>
    <p:sldId id="355" r:id="rId10"/>
    <p:sldId id="356" r:id="rId11"/>
    <p:sldId id="357" r:id="rId12"/>
    <p:sldId id="348" r:id="rId13"/>
    <p:sldId id="350" r:id="rId14"/>
    <p:sldId id="358" r:id="rId15"/>
    <p:sldId id="359" r:id="rId16"/>
    <p:sldId id="360" r:id="rId17"/>
    <p:sldId id="361" r:id="rId18"/>
    <p:sldId id="362" r:id="rId19"/>
    <p:sldId id="363" r:id="rId20"/>
    <p:sldId id="364" r:id="rId21"/>
    <p:sldId id="365" r:id="rId22"/>
    <p:sldId id="351" r:id="rId23"/>
    <p:sldId id="366" r:id="rId24"/>
    <p:sldId id="331" r:id="rId25"/>
    <p:sldId id="267" r:id="rId26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9"/>
      <p:bold r:id="rId30"/>
      <p:italic r:id="rId31"/>
      <p:boldItalic r:id="rId32"/>
    </p:embeddedFont>
    <p:embeddedFont>
      <p:font typeface="Twinkl" pitchFamily="2" charset="0"/>
      <p:regular r:id="rId33"/>
      <p:bold r:id="rId34"/>
    </p:embeddedFont>
    <p:embeddedFont>
      <p:font typeface="Twinkl SemiBold" pitchFamily="2" charset="0"/>
      <p:bold r:id="rId35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8B5D"/>
    <a:srgbClr val="009640"/>
    <a:srgbClr val="E42124"/>
    <a:srgbClr val="6CBB84"/>
    <a:srgbClr val="BEDEC2"/>
    <a:srgbClr val="F0821A"/>
    <a:srgbClr val="E8B785"/>
    <a:srgbClr val="9DDCF9"/>
    <a:srgbClr val="653C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54" autoAdjust="0"/>
    <p:restoredTop sz="96357" autoAdjust="0"/>
  </p:normalViewPr>
  <p:slideViewPr>
    <p:cSldViewPr>
      <p:cViewPr varScale="1">
        <p:scale>
          <a:sx n="82" d="100"/>
          <a:sy n="82" d="100"/>
        </p:scale>
        <p:origin x="13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18022C2-2349-4A7B-9A37-740BB172FB5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A11654-D07B-4200-BF6F-1941BA8F6A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39128C2C-9A0C-4A1E-9831-7F2B7DBB5BDB}" type="datetimeFigureOut">
              <a:rPr lang="en-GB"/>
              <a:pPr>
                <a:defRPr/>
              </a:pPr>
              <a:t>11/05/2020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1D120C-8466-44CD-A6A9-6F44B626956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BFFB4D-7048-4758-9ACB-2741DD85B2F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769C67B-53E5-40F5-8FDB-AE03AB18412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529A94-2418-4E1D-829A-C1431F79CB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9D8708-8A09-401D-8D54-1FCAE93805D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3D565EDA-44EB-42AE-B43D-81CE1C09BBD2}" type="datetimeFigureOut">
              <a:rPr lang="en-GB"/>
              <a:pPr>
                <a:defRPr/>
              </a:pPr>
              <a:t>11/05/2020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6EAED45-0201-485A-8644-0CF6F70B32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4A260B7-6B36-4BB0-A0B7-5605C4CB8F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DA4A50-6829-4D54-8E70-A293BA77DFB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FDC6FE-F85B-41B3-BAD9-B05E213B30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67EB72C6-221B-420F-88D5-45D90D65A47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18266BB-A660-4B8A-A56C-E3125F581D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3516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847BC63F-0510-4F05-ABBE-EC7E34A8B48D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1563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rgbClr val="C18B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92E83600-2D08-4734-8598-FC959DF5598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3719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6070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BF33819-3AA1-4252-90D4-2638161B8C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7459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0986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98CD3C7-E104-446D-B0B3-7F9351568B1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5EF6ABF-8B47-4239-AA53-0C157F9AB66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6" r:id="rId5"/>
    <p:sldLayoutId id="2147483702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26" Type="http://schemas.openxmlformats.org/officeDocument/2006/relationships/image" Target="../media/image29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5" Type="http://schemas.openxmlformats.org/officeDocument/2006/relationships/image" Target="../media/image28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29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28" Type="http://schemas.openxmlformats.org/officeDocument/2006/relationships/image" Target="../media/image31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Relationship Id="rId27" Type="http://schemas.openxmlformats.org/officeDocument/2006/relationships/image" Target="../media/image30.png"/><Relationship Id="rId30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3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7.png"/><Relationship Id="rId7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59.png"/><Relationship Id="rId7" Type="http://schemas.openxmlformats.org/officeDocument/2006/relationships/image" Target="../media/image4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png"/><Relationship Id="rId5" Type="http://schemas.openxmlformats.org/officeDocument/2006/relationships/image" Target="../media/image34.png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64.png"/><Relationship Id="rId7" Type="http://schemas.openxmlformats.org/officeDocument/2006/relationships/image" Target="../media/image4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59.png"/><Relationship Id="rId10" Type="http://schemas.openxmlformats.org/officeDocument/2006/relationships/image" Target="../media/image60.png"/><Relationship Id="rId4" Type="http://schemas.openxmlformats.org/officeDocument/2006/relationships/image" Target="../media/image65.png"/><Relationship Id="rId9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FB0D206-6969-461A-BFA1-E0B20AB44703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125D7D69-0FD4-4D15-93F3-A22476058460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77E796E-9C9B-4AC9-B278-E74A9F35AD4D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pic>
        <p:nvPicPr>
          <p:cNvPr id="8195" name="Picture 2">
            <a:extLst>
              <a:ext uri="{FF2B5EF4-FFF2-40B4-BE49-F238E27FC236}">
                <a16:creationId xmlns:a16="http://schemas.microsoft.com/office/drawing/2014/main" id="{A0CD7FA4-8F05-4F23-AF2D-7D13463DB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28775"/>
            <a:ext cx="213677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1979612" y="908050"/>
            <a:ext cx="5832747" cy="675457"/>
          </a:xfrm>
          <a:prstGeom prst="wedgeRoundRectCallout">
            <a:avLst>
              <a:gd name="adj1" fmla="val -52446"/>
              <a:gd name="adj2" fmla="val 19660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sp>
        <p:nvSpPr>
          <p:cNvPr id="36" name="background 2">
            <a:extLst>
              <a:ext uri="{FF2B5EF4-FFF2-40B4-BE49-F238E27FC236}">
                <a16:creationId xmlns:a16="http://schemas.microsoft.com/office/drawing/2014/main" id="{6DD77559-53D4-4309-B29A-13681E2083F9}"/>
              </a:ext>
            </a:extLst>
          </p:cNvPr>
          <p:cNvSpPr/>
          <p:nvPr/>
        </p:nvSpPr>
        <p:spPr>
          <a:xfrm>
            <a:off x="6003925" y="2165002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37" name="PLAY 2">
            <a:extLst>
              <a:ext uri="{FF2B5EF4-FFF2-40B4-BE49-F238E27FC236}">
                <a16:creationId xmlns:a16="http://schemas.microsoft.com/office/drawing/2014/main" id="{59FCF14A-3AD2-4906-AFB3-2F3573B8C582}"/>
              </a:ext>
            </a:extLst>
          </p:cNvPr>
          <p:cNvGrpSpPr>
            <a:grpSpLocks/>
          </p:cNvGrpSpPr>
          <p:nvPr/>
        </p:nvGrpSpPr>
        <p:grpSpPr bwMode="auto">
          <a:xfrm>
            <a:off x="6755605" y="5358284"/>
            <a:ext cx="735012" cy="735012"/>
            <a:chOff x="6300192" y="2204864"/>
            <a:chExt cx="900100" cy="90010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FB9875EE-6E2B-47F8-A2C5-91C5642B3822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0" name="Isosceles Triangle 39">
              <a:extLst>
                <a:ext uri="{FF2B5EF4-FFF2-40B4-BE49-F238E27FC236}">
                  <a16:creationId xmlns:a16="http://schemas.microsoft.com/office/drawing/2014/main" id="{D197D5CF-3EE2-4C1E-A94F-B7A4B5B62FB8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42" name="background">
            <a:extLst>
              <a:ext uri="{FF2B5EF4-FFF2-40B4-BE49-F238E27FC236}">
                <a16:creationId xmlns:a16="http://schemas.microsoft.com/office/drawing/2014/main" id="{208A7F88-E930-4D5F-BFF5-CCF5F98C8D09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43" name="PLAY 1">
            <a:extLst>
              <a:ext uri="{FF2B5EF4-FFF2-40B4-BE49-F238E27FC236}">
                <a16:creationId xmlns:a16="http://schemas.microsoft.com/office/drawing/2014/main" id="{B7B6459D-F991-4AE6-BED1-819383B12E3B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242FF04-E6C9-406E-A644-F30E7F385958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6" name="Isosceles Triangle 45">
              <a:extLst>
                <a:ext uri="{FF2B5EF4-FFF2-40B4-BE49-F238E27FC236}">
                  <a16:creationId xmlns:a16="http://schemas.microsoft.com/office/drawing/2014/main" id="{0D530B5B-DAF0-4A4B-8A1D-B0EA4FD7DC20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23" name="said">
            <a:extLst>
              <a:ext uri="{FF2B5EF4-FFF2-40B4-BE49-F238E27FC236}">
                <a16:creationId xmlns:a16="http://schemas.microsoft.com/office/drawing/2014/main" id="{081D56CC-5474-494F-9ED2-729864E7EE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188" y="3237652"/>
            <a:ext cx="197413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he</a:t>
            </a:r>
          </a:p>
        </p:txBody>
      </p:sp>
      <p:sp>
        <p:nvSpPr>
          <p:cNvPr id="124" name="so">
            <a:extLst>
              <a:ext uri="{FF2B5EF4-FFF2-40B4-BE49-F238E27FC236}">
                <a16:creationId xmlns:a16="http://schemas.microsoft.com/office/drawing/2014/main" id="{FDF71E56-AF87-4063-BD69-853E66895A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9735" y="3237652"/>
            <a:ext cx="146904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she</a:t>
            </a:r>
          </a:p>
        </p:txBody>
      </p:sp>
      <p:sp>
        <p:nvSpPr>
          <p:cNvPr id="125" name="have">
            <a:extLst>
              <a:ext uri="{FF2B5EF4-FFF2-40B4-BE49-F238E27FC236}">
                <a16:creationId xmlns:a16="http://schemas.microsoft.com/office/drawing/2014/main" id="{93009022-FC51-4A9A-8163-9E684FB220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5466" y="3237652"/>
            <a:ext cx="203757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we</a:t>
            </a:r>
          </a:p>
        </p:txBody>
      </p:sp>
      <p:sp>
        <p:nvSpPr>
          <p:cNvPr id="126" name="like">
            <a:extLst>
              <a:ext uri="{FF2B5EF4-FFF2-40B4-BE49-F238E27FC236}">
                <a16:creationId xmlns:a16="http://schemas.microsoft.com/office/drawing/2014/main" id="{9EE8D9B9-6D80-4BD6-BBED-D044FA642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5068" y="3237652"/>
            <a:ext cx="15983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me</a:t>
            </a:r>
          </a:p>
        </p:txBody>
      </p:sp>
      <p:sp>
        <p:nvSpPr>
          <p:cNvPr id="127" name="come">
            <a:extLst>
              <a:ext uri="{FF2B5EF4-FFF2-40B4-BE49-F238E27FC236}">
                <a16:creationId xmlns:a16="http://schemas.microsoft.com/office/drawing/2014/main" id="{2E97A456-02E2-4D4B-BA85-7B859EBB6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749" y="3237652"/>
            <a:ext cx="21710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be</a:t>
            </a:r>
          </a:p>
        </p:txBody>
      </p:sp>
      <p:sp>
        <p:nvSpPr>
          <p:cNvPr id="128" name="some">
            <a:extLst>
              <a:ext uri="{FF2B5EF4-FFF2-40B4-BE49-F238E27FC236}">
                <a16:creationId xmlns:a16="http://schemas.microsoft.com/office/drawing/2014/main" id="{76D2CD01-9ED7-4804-A833-C33F52407B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103" y="3237652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was</a:t>
            </a:r>
          </a:p>
        </p:txBody>
      </p:sp>
      <p:sp>
        <p:nvSpPr>
          <p:cNvPr id="129" name="some">
            <a:extLst>
              <a:ext uri="{FF2B5EF4-FFF2-40B4-BE49-F238E27FC236}">
                <a16:creationId xmlns:a16="http://schemas.microsoft.com/office/drawing/2014/main" id="{51645B10-6773-476D-96B1-E7FB9C9B41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103" y="3237652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my</a:t>
            </a:r>
          </a:p>
        </p:txBody>
      </p:sp>
      <p:sp>
        <p:nvSpPr>
          <p:cNvPr id="130" name="some">
            <a:extLst>
              <a:ext uri="{FF2B5EF4-FFF2-40B4-BE49-F238E27FC236}">
                <a16:creationId xmlns:a16="http://schemas.microsoft.com/office/drawing/2014/main" id="{B0EFCB70-9F5A-4776-A323-2120F45382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103" y="3237652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you</a:t>
            </a:r>
          </a:p>
        </p:txBody>
      </p:sp>
      <p:sp>
        <p:nvSpPr>
          <p:cNvPr id="131" name="some">
            <a:extLst>
              <a:ext uri="{FF2B5EF4-FFF2-40B4-BE49-F238E27FC236}">
                <a16:creationId xmlns:a16="http://schemas.microsoft.com/office/drawing/2014/main" id="{3A75C975-CE1A-49F4-9BE3-ED5B21BE01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103" y="3237652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her</a:t>
            </a:r>
          </a:p>
        </p:txBody>
      </p:sp>
      <p:sp>
        <p:nvSpPr>
          <p:cNvPr id="132" name="some">
            <a:extLst>
              <a:ext uri="{FF2B5EF4-FFF2-40B4-BE49-F238E27FC236}">
                <a16:creationId xmlns:a16="http://schemas.microsoft.com/office/drawing/2014/main" id="{FDAB1AEC-462B-4A38-84F8-09ECBE5B11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103" y="3237652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they</a:t>
            </a:r>
          </a:p>
        </p:txBody>
      </p:sp>
      <p:sp>
        <p:nvSpPr>
          <p:cNvPr id="133" name="some">
            <a:extLst>
              <a:ext uri="{FF2B5EF4-FFF2-40B4-BE49-F238E27FC236}">
                <a16:creationId xmlns:a16="http://schemas.microsoft.com/office/drawing/2014/main" id="{23BA1CDF-22CD-4A01-BABF-B45BD8A07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103" y="3237652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are</a:t>
            </a:r>
          </a:p>
        </p:txBody>
      </p:sp>
      <p:sp>
        <p:nvSpPr>
          <p:cNvPr id="134" name="some">
            <a:extLst>
              <a:ext uri="{FF2B5EF4-FFF2-40B4-BE49-F238E27FC236}">
                <a16:creationId xmlns:a16="http://schemas.microsoft.com/office/drawing/2014/main" id="{91997F03-B110-4E48-9553-4183FD00F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4103" y="3237652"/>
            <a:ext cx="218030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</a:rPr>
              <a:t>all</a:t>
            </a:r>
          </a:p>
        </p:txBody>
      </p:sp>
      <p:grpSp>
        <p:nvGrpSpPr>
          <p:cNvPr id="135" name="j">
            <a:extLst>
              <a:ext uri="{FF2B5EF4-FFF2-40B4-BE49-F238E27FC236}">
                <a16:creationId xmlns:a16="http://schemas.microsoft.com/office/drawing/2014/main" id="{0C57BB2A-21F0-46CC-AAC5-B0770F001435}"/>
              </a:ext>
            </a:extLst>
          </p:cNvPr>
          <p:cNvGrpSpPr/>
          <p:nvPr/>
        </p:nvGrpSpPr>
        <p:grpSpPr>
          <a:xfrm>
            <a:off x="3742891" y="2065510"/>
            <a:ext cx="779096" cy="3144776"/>
            <a:chOff x="798264" y="2193366"/>
            <a:chExt cx="779096" cy="3144776"/>
          </a:xfrm>
        </p:grpSpPr>
        <p:pic>
          <p:nvPicPr>
            <p:cNvPr id="136" name="jelly">
              <a:extLst>
                <a:ext uri="{FF2B5EF4-FFF2-40B4-BE49-F238E27FC236}">
                  <a16:creationId xmlns:a16="http://schemas.microsoft.com/office/drawing/2014/main" id="{FB20C6B8-1798-4FE3-9ABA-D5240A2F04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264" y="4028882"/>
              <a:ext cx="779096" cy="1309260"/>
            </a:xfrm>
            <a:prstGeom prst="rect">
              <a:avLst/>
            </a:prstGeom>
          </p:spPr>
        </p:pic>
        <p:sp>
          <p:nvSpPr>
            <p:cNvPr id="137" name="j">
              <a:extLst>
                <a:ext uri="{FF2B5EF4-FFF2-40B4-BE49-F238E27FC236}">
                  <a16:creationId xmlns:a16="http://schemas.microsoft.com/office/drawing/2014/main" id="{953172EC-45EB-4432-A12D-5BD4E43AF5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50366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j</a:t>
              </a:r>
              <a:endParaRPr lang="en-GB" altLang="en-US" sz="13800" b="1" dirty="0"/>
            </a:p>
          </p:txBody>
        </p:sp>
      </p:grpSp>
      <p:grpSp>
        <p:nvGrpSpPr>
          <p:cNvPr id="138" name="v">
            <a:extLst>
              <a:ext uri="{FF2B5EF4-FFF2-40B4-BE49-F238E27FC236}">
                <a16:creationId xmlns:a16="http://schemas.microsoft.com/office/drawing/2014/main" id="{F5DC4FAB-1C0C-4539-A8CB-611559051206}"/>
              </a:ext>
            </a:extLst>
          </p:cNvPr>
          <p:cNvGrpSpPr/>
          <p:nvPr/>
        </p:nvGrpSpPr>
        <p:grpSpPr>
          <a:xfrm>
            <a:off x="3745084" y="2265964"/>
            <a:ext cx="774710" cy="2743869"/>
            <a:chOff x="861789" y="2195536"/>
            <a:chExt cx="774710" cy="2743869"/>
          </a:xfrm>
        </p:grpSpPr>
        <p:pic>
          <p:nvPicPr>
            <p:cNvPr id="139" name="jelly">
              <a:extLst>
                <a:ext uri="{FF2B5EF4-FFF2-40B4-BE49-F238E27FC236}">
                  <a16:creationId xmlns:a16="http://schemas.microsoft.com/office/drawing/2014/main" id="{5CFA327E-7901-4C1B-BAD1-3480E2BE7E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163" y="3858130"/>
              <a:ext cx="765336" cy="1081275"/>
            </a:xfrm>
            <a:prstGeom prst="rect">
              <a:avLst/>
            </a:prstGeom>
          </p:spPr>
        </p:pic>
        <p:sp>
          <p:nvSpPr>
            <p:cNvPr id="140" name="v">
              <a:extLst>
                <a:ext uri="{FF2B5EF4-FFF2-40B4-BE49-F238E27FC236}">
                  <a16:creationId xmlns:a16="http://schemas.microsoft.com/office/drawing/2014/main" id="{645CAD40-F04C-48E6-83E5-0430039672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v</a:t>
              </a:r>
              <a:endParaRPr lang="en-GB" altLang="en-US" sz="13800" b="1" dirty="0"/>
            </a:p>
          </p:txBody>
        </p:sp>
      </p:grpSp>
      <p:grpSp>
        <p:nvGrpSpPr>
          <p:cNvPr id="141" name="w">
            <a:extLst>
              <a:ext uri="{FF2B5EF4-FFF2-40B4-BE49-F238E27FC236}">
                <a16:creationId xmlns:a16="http://schemas.microsoft.com/office/drawing/2014/main" id="{1193657C-96A0-48F1-B996-1EE805EC0CF7}"/>
              </a:ext>
            </a:extLst>
          </p:cNvPr>
          <p:cNvGrpSpPr/>
          <p:nvPr/>
        </p:nvGrpSpPr>
        <p:grpSpPr>
          <a:xfrm>
            <a:off x="3104820" y="2353441"/>
            <a:ext cx="2055238" cy="2568914"/>
            <a:chOff x="1884840" y="2277197"/>
            <a:chExt cx="2055238" cy="2568914"/>
          </a:xfrm>
        </p:grpSpPr>
        <p:pic>
          <p:nvPicPr>
            <p:cNvPr id="142" name="Picture 141">
              <a:extLst>
                <a:ext uri="{FF2B5EF4-FFF2-40B4-BE49-F238E27FC236}">
                  <a16:creationId xmlns:a16="http://schemas.microsoft.com/office/drawing/2014/main" id="{67B98BA6-AD4C-4E9E-BEB4-3F1631AD24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4840" y="4077135"/>
              <a:ext cx="2055238" cy="768976"/>
            </a:xfrm>
            <a:prstGeom prst="rect">
              <a:avLst/>
            </a:prstGeom>
          </p:spPr>
        </p:pic>
        <p:sp>
          <p:nvSpPr>
            <p:cNvPr id="143" name="w">
              <a:extLst>
                <a:ext uri="{FF2B5EF4-FFF2-40B4-BE49-F238E27FC236}">
                  <a16:creationId xmlns:a16="http://schemas.microsoft.com/office/drawing/2014/main" id="{9BB4E82E-C50D-4C18-B396-7D944350375E}"/>
                </a:ext>
              </a:extLst>
            </p:cNvPr>
            <p:cNvSpPr txBox="1"/>
            <p:nvPr/>
          </p:nvSpPr>
          <p:spPr>
            <a:xfrm>
              <a:off x="2363270" y="2277197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</a:p>
          </p:txBody>
        </p:sp>
      </p:grpSp>
      <p:grpSp>
        <p:nvGrpSpPr>
          <p:cNvPr id="144" name="x">
            <a:extLst>
              <a:ext uri="{FF2B5EF4-FFF2-40B4-BE49-F238E27FC236}">
                <a16:creationId xmlns:a16="http://schemas.microsoft.com/office/drawing/2014/main" id="{13949AF8-7A85-4B6B-A395-9583832A9852}"/>
              </a:ext>
            </a:extLst>
          </p:cNvPr>
          <p:cNvGrpSpPr/>
          <p:nvPr/>
        </p:nvGrpSpPr>
        <p:grpSpPr>
          <a:xfrm>
            <a:off x="3685699" y="2324307"/>
            <a:ext cx="893480" cy="2627183"/>
            <a:chOff x="2474904" y="2271903"/>
            <a:chExt cx="893480" cy="2627183"/>
          </a:xfrm>
        </p:grpSpPr>
        <p:pic>
          <p:nvPicPr>
            <p:cNvPr id="145" name="Picture 144">
              <a:extLst>
                <a:ext uri="{FF2B5EF4-FFF2-40B4-BE49-F238E27FC236}">
                  <a16:creationId xmlns:a16="http://schemas.microsoft.com/office/drawing/2014/main" id="{C2EEC501-1070-43AD-855B-A433F70F06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4904" y="4127628"/>
              <a:ext cx="893480" cy="771458"/>
            </a:xfrm>
            <a:prstGeom prst="rect">
              <a:avLst/>
            </a:prstGeom>
          </p:spPr>
        </p:pic>
        <p:sp>
          <p:nvSpPr>
            <p:cNvPr id="146" name="x">
              <a:extLst>
                <a:ext uri="{FF2B5EF4-FFF2-40B4-BE49-F238E27FC236}">
                  <a16:creationId xmlns:a16="http://schemas.microsoft.com/office/drawing/2014/main" id="{ACF2E45D-1BDB-46FE-8D92-72D33F0D53B2}"/>
                </a:ext>
              </a:extLst>
            </p:cNvPr>
            <p:cNvSpPr txBox="1"/>
            <p:nvPr/>
          </p:nvSpPr>
          <p:spPr>
            <a:xfrm>
              <a:off x="2518453" y="2271903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</a:p>
          </p:txBody>
        </p:sp>
      </p:grpSp>
      <p:grpSp>
        <p:nvGrpSpPr>
          <p:cNvPr id="147" name="y">
            <a:extLst>
              <a:ext uri="{FF2B5EF4-FFF2-40B4-BE49-F238E27FC236}">
                <a16:creationId xmlns:a16="http://schemas.microsoft.com/office/drawing/2014/main" id="{3DFA5966-E6DC-42FD-B40D-C0FA83B9C498}"/>
              </a:ext>
            </a:extLst>
          </p:cNvPr>
          <p:cNvGrpSpPr/>
          <p:nvPr/>
        </p:nvGrpSpPr>
        <p:grpSpPr>
          <a:xfrm>
            <a:off x="3726719" y="2128871"/>
            <a:ext cx="811441" cy="3018054"/>
            <a:chOff x="2518453" y="2271903"/>
            <a:chExt cx="811441" cy="3018054"/>
          </a:xfrm>
        </p:grpSpPr>
        <p:pic>
          <p:nvPicPr>
            <p:cNvPr id="148" name="Picture 147">
              <a:extLst>
                <a:ext uri="{FF2B5EF4-FFF2-40B4-BE49-F238E27FC236}">
                  <a16:creationId xmlns:a16="http://schemas.microsoft.com/office/drawing/2014/main" id="{C61B12EC-CB61-4194-8CAE-2FC2F89548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0348" y="4030724"/>
              <a:ext cx="667650" cy="1259233"/>
            </a:xfrm>
            <a:prstGeom prst="rect">
              <a:avLst/>
            </a:prstGeom>
          </p:spPr>
        </p:pic>
        <p:sp>
          <p:nvSpPr>
            <p:cNvPr id="149" name="y">
              <a:extLst>
                <a:ext uri="{FF2B5EF4-FFF2-40B4-BE49-F238E27FC236}">
                  <a16:creationId xmlns:a16="http://schemas.microsoft.com/office/drawing/2014/main" id="{462DBD78-BD4A-48B6-B88E-4008E1ED41F0}"/>
                </a:ext>
              </a:extLst>
            </p:cNvPr>
            <p:cNvSpPr txBox="1"/>
            <p:nvPr/>
          </p:nvSpPr>
          <p:spPr>
            <a:xfrm>
              <a:off x="2518453" y="2271903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</a:p>
          </p:txBody>
        </p:sp>
      </p:grpSp>
      <p:grpSp>
        <p:nvGrpSpPr>
          <p:cNvPr id="150" name="z">
            <a:extLst>
              <a:ext uri="{FF2B5EF4-FFF2-40B4-BE49-F238E27FC236}">
                <a16:creationId xmlns:a16="http://schemas.microsoft.com/office/drawing/2014/main" id="{F09C0541-CA68-41F8-AC4C-D233747F0E66}"/>
              </a:ext>
            </a:extLst>
          </p:cNvPr>
          <p:cNvGrpSpPr/>
          <p:nvPr/>
        </p:nvGrpSpPr>
        <p:grpSpPr>
          <a:xfrm>
            <a:off x="3685699" y="2259969"/>
            <a:ext cx="893480" cy="2755859"/>
            <a:chOff x="2418503" y="2271903"/>
            <a:chExt cx="893480" cy="2755859"/>
          </a:xfrm>
        </p:grpSpPr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C197AEA4-3A8A-4246-97EA-0EDF780BA46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8503" y="4055051"/>
              <a:ext cx="893480" cy="972711"/>
            </a:xfrm>
            <a:prstGeom prst="rect">
              <a:avLst/>
            </a:prstGeom>
          </p:spPr>
        </p:pic>
        <p:sp>
          <p:nvSpPr>
            <p:cNvPr id="152" name="z">
              <a:extLst>
                <a:ext uri="{FF2B5EF4-FFF2-40B4-BE49-F238E27FC236}">
                  <a16:creationId xmlns:a16="http://schemas.microsoft.com/office/drawing/2014/main" id="{20BB5000-3C8C-4246-8646-4CCB01A9D133}"/>
                </a:ext>
              </a:extLst>
            </p:cNvPr>
            <p:cNvSpPr txBox="1"/>
            <p:nvPr/>
          </p:nvSpPr>
          <p:spPr>
            <a:xfrm>
              <a:off x="2518453" y="2271903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</a:p>
          </p:txBody>
        </p:sp>
      </p:grpSp>
      <p:grpSp>
        <p:nvGrpSpPr>
          <p:cNvPr id="153" name="qu">
            <a:extLst>
              <a:ext uri="{FF2B5EF4-FFF2-40B4-BE49-F238E27FC236}">
                <a16:creationId xmlns:a16="http://schemas.microsoft.com/office/drawing/2014/main" id="{48DF398B-ECBB-4301-9E40-74F8948E6FEA}"/>
              </a:ext>
            </a:extLst>
          </p:cNvPr>
          <p:cNvGrpSpPr/>
          <p:nvPr/>
        </p:nvGrpSpPr>
        <p:grpSpPr>
          <a:xfrm>
            <a:off x="3406920" y="2292845"/>
            <a:ext cx="1451038" cy="2690107"/>
            <a:chOff x="2137879" y="2210455"/>
            <a:chExt cx="1451038" cy="2690107"/>
          </a:xfrm>
        </p:grpSpPr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A993C442-FCF8-4995-90E3-6A7AC723042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7025" y="4075813"/>
              <a:ext cx="1432746" cy="824749"/>
            </a:xfrm>
            <a:prstGeom prst="rect">
              <a:avLst/>
            </a:prstGeom>
          </p:spPr>
        </p:pic>
        <p:sp>
          <p:nvSpPr>
            <p:cNvPr id="155" name="qu">
              <a:extLst>
                <a:ext uri="{FF2B5EF4-FFF2-40B4-BE49-F238E27FC236}">
                  <a16:creationId xmlns:a16="http://schemas.microsoft.com/office/drawing/2014/main" id="{749B149B-C854-4615-982E-D4FA1A464A07}"/>
                </a:ext>
              </a:extLst>
            </p:cNvPr>
            <p:cNvSpPr txBox="1"/>
            <p:nvPr/>
          </p:nvSpPr>
          <p:spPr>
            <a:xfrm>
              <a:off x="2137879" y="2210455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8800" b="1" dirty="0"/>
            </a:p>
          </p:txBody>
        </p:sp>
      </p:grpSp>
      <p:grpSp>
        <p:nvGrpSpPr>
          <p:cNvPr id="156" name="ch">
            <a:extLst>
              <a:ext uri="{FF2B5EF4-FFF2-40B4-BE49-F238E27FC236}">
                <a16:creationId xmlns:a16="http://schemas.microsoft.com/office/drawing/2014/main" id="{54B72189-E943-4421-8C2C-6EEC788E96D4}"/>
              </a:ext>
            </a:extLst>
          </p:cNvPr>
          <p:cNvGrpSpPr/>
          <p:nvPr/>
        </p:nvGrpSpPr>
        <p:grpSpPr>
          <a:xfrm>
            <a:off x="3450201" y="2313795"/>
            <a:ext cx="1364476" cy="2648206"/>
            <a:chOff x="2230874" y="2278209"/>
            <a:chExt cx="1364476" cy="2648206"/>
          </a:xfrm>
        </p:grpSpPr>
        <p:sp>
          <p:nvSpPr>
            <p:cNvPr id="157" name="c">
              <a:extLst>
                <a:ext uri="{FF2B5EF4-FFF2-40B4-BE49-F238E27FC236}">
                  <a16:creationId xmlns:a16="http://schemas.microsoft.com/office/drawing/2014/main" id="{1C5D0B8F-C041-4648-B5FA-10F42E416F0D}"/>
                </a:ext>
              </a:extLst>
            </p:cNvPr>
            <p:cNvSpPr txBox="1"/>
            <p:nvPr/>
          </p:nvSpPr>
          <p:spPr>
            <a:xfrm>
              <a:off x="2230874" y="2278209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589D4CE6-0DE6-4E52-A7A4-4E5866F2106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377" y="4047686"/>
              <a:ext cx="750164" cy="878729"/>
            </a:xfrm>
            <a:prstGeom prst="rect">
              <a:avLst/>
            </a:prstGeom>
          </p:spPr>
        </p:pic>
      </p:grpSp>
      <p:grpSp>
        <p:nvGrpSpPr>
          <p:cNvPr id="159" name="sh">
            <a:extLst>
              <a:ext uri="{FF2B5EF4-FFF2-40B4-BE49-F238E27FC236}">
                <a16:creationId xmlns:a16="http://schemas.microsoft.com/office/drawing/2014/main" id="{5FEEBACB-A7D9-47BE-9242-6059C1A8ACC5}"/>
              </a:ext>
            </a:extLst>
          </p:cNvPr>
          <p:cNvGrpSpPr/>
          <p:nvPr/>
        </p:nvGrpSpPr>
        <p:grpSpPr>
          <a:xfrm>
            <a:off x="3460620" y="2427022"/>
            <a:ext cx="1343638" cy="2421753"/>
            <a:chOff x="2288470" y="2261884"/>
            <a:chExt cx="1343638" cy="2421753"/>
          </a:xfrm>
        </p:grpSpPr>
        <p:pic>
          <p:nvPicPr>
            <p:cNvPr id="160" name="Picture 159">
              <a:extLst>
                <a:ext uri="{FF2B5EF4-FFF2-40B4-BE49-F238E27FC236}">
                  <a16:creationId xmlns:a16="http://schemas.microsoft.com/office/drawing/2014/main" id="{E026A6EA-C409-49CF-AE12-D4425A8B46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7513" y="4296625"/>
              <a:ext cx="1240289" cy="387012"/>
            </a:xfrm>
            <a:prstGeom prst="rect">
              <a:avLst/>
            </a:prstGeom>
          </p:spPr>
        </p:pic>
        <p:sp>
          <p:nvSpPr>
            <p:cNvPr id="161" name="sh">
              <a:extLst>
                <a:ext uri="{FF2B5EF4-FFF2-40B4-BE49-F238E27FC236}">
                  <a16:creationId xmlns:a16="http://schemas.microsoft.com/office/drawing/2014/main" id="{A812ECA4-847A-4BE6-8FB7-FF3943BD77FC}"/>
                </a:ext>
              </a:extLst>
            </p:cNvPr>
            <p:cNvSpPr txBox="1"/>
            <p:nvPr/>
          </p:nvSpPr>
          <p:spPr>
            <a:xfrm>
              <a:off x="2288470" y="226188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8800" b="1" dirty="0"/>
            </a:p>
          </p:txBody>
        </p:sp>
      </p:grpSp>
      <p:grpSp>
        <p:nvGrpSpPr>
          <p:cNvPr id="162" name="th">
            <a:extLst>
              <a:ext uri="{FF2B5EF4-FFF2-40B4-BE49-F238E27FC236}">
                <a16:creationId xmlns:a16="http://schemas.microsoft.com/office/drawing/2014/main" id="{D0EDA86C-04B8-4FAF-BB78-D642C7596C0E}"/>
              </a:ext>
            </a:extLst>
          </p:cNvPr>
          <p:cNvGrpSpPr/>
          <p:nvPr/>
        </p:nvGrpSpPr>
        <p:grpSpPr>
          <a:xfrm>
            <a:off x="3491078" y="2345003"/>
            <a:ext cx="1282723" cy="2585790"/>
            <a:chOff x="2288470" y="2261884"/>
            <a:chExt cx="1282723" cy="2585790"/>
          </a:xfrm>
        </p:grpSpPr>
        <p:pic>
          <p:nvPicPr>
            <p:cNvPr id="163" name="Picture 162">
              <a:extLst>
                <a:ext uri="{FF2B5EF4-FFF2-40B4-BE49-F238E27FC236}">
                  <a16:creationId xmlns:a16="http://schemas.microsoft.com/office/drawing/2014/main" id="{93D53305-4297-4314-852B-8D0461B4E5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4150" y="3955693"/>
              <a:ext cx="935927" cy="891981"/>
            </a:xfrm>
            <a:prstGeom prst="rect">
              <a:avLst/>
            </a:prstGeom>
          </p:spPr>
        </p:pic>
        <p:sp>
          <p:nvSpPr>
            <p:cNvPr id="164" name="th">
              <a:extLst>
                <a:ext uri="{FF2B5EF4-FFF2-40B4-BE49-F238E27FC236}">
                  <a16:creationId xmlns:a16="http://schemas.microsoft.com/office/drawing/2014/main" id="{F4E4E474-A2AA-42B8-AEE5-B0BA37411EF5}"/>
                </a:ext>
              </a:extLst>
            </p:cNvPr>
            <p:cNvSpPr txBox="1"/>
            <p:nvPr/>
          </p:nvSpPr>
          <p:spPr>
            <a:xfrm>
              <a:off x="2288470" y="2261884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8800" b="1" dirty="0"/>
            </a:p>
          </p:txBody>
        </p:sp>
      </p:grpSp>
      <p:grpSp>
        <p:nvGrpSpPr>
          <p:cNvPr id="165" name="ng">
            <a:extLst>
              <a:ext uri="{FF2B5EF4-FFF2-40B4-BE49-F238E27FC236}">
                <a16:creationId xmlns:a16="http://schemas.microsoft.com/office/drawing/2014/main" id="{53189CA5-1D17-42F0-8C0D-F4FA1247B235}"/>
              </a:ext>
            </a:extLst>
          </p:cNvPr>
          <p:cNvGrpSpPr/>
          <p:nvPr/>
        </p:nvGrpSpPr>
        <p:grpSpPr>
          <a:xfrm>
            <a:off x="3403714" y="2195280"/>
            <a:ext cx="1457450" cy="2885237"/>
            <a:chOff x="2288470" y="2261884"/>
            <a:chExt cx="1457450" cy="2885237"/>
          </a:xfrm>
        </p:grpSpPr>
        <p:pic>
          <p:nvPicPr>
            <p:cNvPr id="166" name="Picture 165">
              <a:extLst>
                <a:ext uri="{FF2B5EF4-FFF2-40B4-BE49-F238E27FC236}">
                  <a16:creationId xmlns:a16="http://schemas.microsoft.com/office/drawing/2014/main" id="{8ED5757D-0CED-4AD4-9FBE-96B0224B4F1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4033" y="3926676"/>
              <a:ext cx="920808" cy="1220445"/>
            </a:xfrm>
            <a:prstGeom prst="rect">
              <a:avLst/>
            </a:prstGeom>
          </p:spPr>
        </p:pic>
        <p:sp>
          <p:nvSpPr>
            <p:cNvPr id="167" name="ng">
              <a:extLst>
                <a:ext uri="{FF2B5EF4-FFF2-40B4-BE49-F238E27FC236}">
                  <a16:creationId xmlns:a16="http://schemas.microsoft.com/office/drawing/2014/main" id="{0614EF4E-C1E9-464B-94B1-9F8FAA5C85C1}"/>
                </a:ext>
              </a:extLst>
            </p:cNvPr>
            <p:cNvSpPr txBox="1"/>
            <p:nvPr/>
          </p:nvSpPr>
          <p:spPr>
            <a:xfrm>
              <a:off x="2288470" y="226188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</p:grpSp>
      <p:grpSp>
        <p:nvGrpSpPr>
          <p:cNvPr id="168" name="ai">
            <a:extLst>
              <a:ext uri="{FF2B5EF4-FFF2-40B4-BE49-F238E27FC236}">
                <a16:creationId xmlns:a16="http://schemas.microsoft.com/office/drawing/2014/main" id="{0E53088E-2825-4C00-BD88-F75C67D2D04B}"/>
              </a:ext>
            </a:extLst>
          </p:cNvPr>
          <p:cNvGrpSpPr/>
          <p:nvPr/>
        </p:nvGrpSpPr>
        <p:grpSpPr>
          <a:xfrm>
            <a:off x="3534128" y="2220927"/>
            <a:ext cx="1196623" cy="2833943"/>
            <a:chOff x="2288470" y="2261884"/>
            <a:chExt cx="1196623" cy="2833943"/>
          </a:xfrm>
        </p:grpSpPr>
        <p:pic>
          <p:nvPicPr>
            <p:cNvPr id="169" name="Picture 168">
              <a:extLst>
                <a:ext uri="{FF2B5EF4-FFF2-40B4-BE49-F238E27FC236}">
                  <a16:creationId xmlns:a16="http://schemas.microsoft.com/office/drawing/2014/main" id="{ABE4F1C0-AC09-46CD-8791-D1863B933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6743" y="3952541"/>
              <a:ext cx="1118350" cy="1143286"/>
            </a:xfrm>
            <a:prstGeom prst="rect">
              <a:avLst/>
            </a:prstGeom>
          </p:spPr>
        </p:pic>
        <p:sp>
          <p:nvSpPr>
            <p:cNvPr id="170" name="ai">
              <a:extLst>
                <a:ext uri="{FF2B5EF4-FFF2-40B4-BE49-F238E27FC236}">
                  <a16:creationId xmlns:a16="http://schemas.microsoft.com/office/drawing/2014/main" id="{981CEE22-A072-4325-9857-47AB2E8A8623}"/>
                </a:ext>
              </a:extLst>
            </p:cNvPr>
            <p:cNvSpPr txBox="1"/>
            <p:nvPr/>
          </p:nvSpPr>
          <p:spPr>
            <a:xfrm>
              <a:off x="2288470" y="2261884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</p:grpSp>
      <p:grpSp>
        <p:nvGrpSpPr>
          <p:cNvPr id="171" name="ee">
            <a:extLst>
              <a:ext uri="{FF2B5EF4-FFF2-40B4-BE49-F238E27FC236}">
                <a16:creationId xmlns:a16="http://schemas.microsoft.com/office/drawing/2014/main" id="{09A080D7-4962-41B1-85B5-3551B57E9A57}"/>
              </a:ext>
            </a:extLst>
          </p:cNvPr>
          <p:cNvGrpSpPr/>
          <p:nvPr/>
        </p:nvGrpSpPr>
        <p:grpSpPr>
          <a:xfrm>
            <a:off x="3482351" y="2266182"/>
            <a:ext cx="1300176" cy="2743432"/>
            <a:chOff x="2243766" y="2261884"/>
            <a:chExt cx="1300176" cy="2743432"/>
          </a:xfrm>
        </p:grpSpPr>
        <p:pic>
          <p:nvPicPr>
            <p:cNvPr id="172" name="Picture 171">
              <a:extLst>
                <a:ext uri="{FF2B5EF4-FFF2-40B4-BE49-F238E27FC236}">
                  <a16:creationId xmlns:a16="http://schemas.microsoft.com/office/drawing/2014/main" id="{3D47FC26-0FB2-4E5B-9867-02A309FAAB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3766" y="4236340"/>
              <a:ext cx="1235281" cy="768976"/>
            </a:xfrm>
            <a:prstGeom prst="rect">
              <a:avLst/>
            </a:prstGeom>
          </p:spPr>
        </p:pic>
        <p:sp>
          <p:nvSpPr>
            <p:cNvPr id="173" name="ee">
              <a:extLst>
                <a:ext uri="{FF2B5EF4-FFF2-40B4-BE49-F238E27FC236}">
                  <a16:creationId xmlns:a16="http://schemas.microsoft.com/office/drawing/2014/main" id="{2421D34E-C15C-4D62-B019-F756BB81708D}"/>
                </a:ext>
              </a:extLst>
            </p:cNvPr>
            <p:cNvSpPr txBox="1"/>
            <p:nvPr/>
          </p:nvSpPr>
          <p:spPr>
            <a:xfrm>
              <a:off x="2288470" y="226188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</p:grpSp>
      <p:grpSp>
        <p:nvGrpSpPr>
          <p:cNvPr id="174" name="igh">
            <a:extLst>
              <a:ext uri="{FF2B5EF4-FFF2-40B4-BE49-F238E27FC236}">
                <a16:creationId xmlns:a16="http://schemas.microsoft.com/office/drawing/2014/main" id="{22AA32EE-67A0-41CA-91E5-923609931FF3}"/>
              </a:ext>
            </a:extLst>
          </p:cNvPr>
          <p:cNvGrpSpPr/>
          <p:nvPr/>
        </p:nvGrpSpPr>
        <p:grpSpPr>
          <a:xfrm>
            <a:off x="3228185" y="2112098"/>
            <a:ext cx="1808508" cy="3051600"/>
            <a:chOff x="2015267" y="2245411"/>
            <a:chExt cx="1808508" cy="3051600"/>
          </a:xfrm>
        </p:grpSpPr>
        <p:pic>
          <p:nvPicPr>
            <p:cNvPr id="175" name="Picture 174">
              <a:extLst>
                <a:ext uri="{FF2B5EF4-FFF2-40B4-BE49-F238E27FC236}">
                  <a16:creationId xmlns:a16="http://schemas.microsoft.com/office/drawing/2014/main" id="{2F19F12D-0E40-411E-8D68-6962F6194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5094" y="4051291"/>
              <a:ext cx="1036278" cy="1245720"/>
            </a:xfrm>
            <a:prstGeom prst="rect">
              <a:avLst/>
            </a:prstGeom>
          </p:spPr>
        </p:pic>
        <p:sp>
          <p:nvSpPr>
            <p:cNvPr id="176" name="igh">
              <a:extLst>
                <a:ext uri="{FF2B5EF4-FFF2-40B4-BE49-F238E27FC236}">
                  <a16:creationId xmlns:a16="http://schemas.microsoft.com/office/drawing/2014/main" id="{7F7258EB-B7F4-4856-A4A1-A8E9430F2EED}"/>
                </a:ext>
              </a:extLst>
            </p:cNvPr>
            <p:cNvSpPr txBox="1"/>
            <p:nvPr/>
          </p:nvSpPr>
          <p:spPr>
            <a:xfrm>
              <a:off x="2015267" y="2245411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</p:grpSp>
      <p:grpSp>
        <p:nvGrpSpPr>
          <p:cNvPr id="177" name="oa">
            <a:extLst>
              <a:ext uri="{FF2B5EF4-FFF2-40B4-BE49-F238E27FC236}">
                <a16:creationId xmlns:a16="http://schemas.microsoft.com/office/drawing/2014/main" id="{F4304A8C-130F-4ED1-AA11-89ABE9AAAC92}"/>
              </a:ext>
            </a:extLst>
          </p:cNvPr>
          <p:cNvGrpSpPr/>
          <p:nvPr/>
        </p:nvGrpSpPr>
        <p:grpSpPr>
          <a:xfrm>
            <a:off x="3418942" y="2288236"/>
            <a:ext cx="1426994" cy="2699325"/>
            <a:chOff x="2242459" y="2242862"/>
            <a:chExt cx="1426994" cy="2699325"/>
          </a:xfrm>
        </p:grpSpPr>
        <p:pic>
          <p:nvPicPr>
            <p:cNvPr id="178" name="Picture 177">
              <a:extLst>
                <a:ext uri="{FF2B5EF4-FFF2-40B4-BE49-F238E27FC236}">
                  <a16:creationId xmlns:a16="http://schemas.microsoft.com/office/drawing/2014/main" id="{5A10CECD-6D9D-4B2C-B600-8F1314229E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7336" y="4027526"/>
              <a:ext cx="1257240" cy="914661"/>
            </a:xfrm>
            <a:prstGeom prst="rect">
              <a:avLst/>
            </a:prstGeom>
          </p:spPr>
        </p:pic>
        <p:sp>
          <p:nvSpPr>
            <p:cNvPr id="179" name="oa">
              <a:extLst>
                <a:ext uri="{FF2B5EF4-FFF2-40B4-BE49-F238E27FC236}">
                  <a16:creationId xmlns:a16="http://schemas.microsoft.com/office/drawing/2014/main" id="{D5212867-3D32-4215-BEF1-108E7B78A453}"/>
                </a:ext>
              </a:extLst>
            </p:cNvPr>
            <p:cNvSpPr txBox="1"/>
            <p:nvPr/>
          </p:nvSpPr>
          <p:spPr>
            <a:xfrm>
              <a:off x="2242459" y="2242862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</p:grpSp>
      <p:grpSp>
        <p:nvGrpSpPr>
          <p:cNvPr id="180" name="oo">
            <a:extLst>
              <a:ext uri="{FF2B5EF4-FFF2-40B4-BE49-F238E27FC236}">
                <a16:creationId xmlns:a16="http://schemas.microsoft.com/office/drawing/2014/main" id="{EBC64B9E-9FF6-4930-B22F-13F3D90D32CE}"/>
              </a:ext>
            </a:extLst>
          </p:cNvPr>
          <p:cNvGrpSpPr/>
          <p:nvPr/>
        </p:nvGrpSpPr>
        <p:grpSpPr>
          <a:xfrm>
            <a:off x="3440583" y="2302538"/>
            <a:ext cx="1383712" cy="2670721"/>
            <a:chOff x="2242459" y="2242862"/>
            <a:chExt cx="1383712" cy="2670721"/>
          </a:xfrm>
        </p:grpSpPr>
        <p:pic>
          <p:nvPicPr>
            <p:cNvPr id="181" name="Picture 180">
              <a:extLst>
                <a:ext uri="{FF2B5EF4-FFF2-40B4-BE49-F238E27FC236}">
                  <a16:creationId xmlns:a16="http://schemas.microsoft.com/office/drawing/2014/main" id="{D35B5C62-06B5-4388-948B-1B7A73CF019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12926" y="4212778"/>
              <a:ext cx="1102882" cy="700805"/>
            </a:xfrm>
            <a:prstGeom prst="rect">
              <a:avLst/>
            </a:prstGeom>
          </p:spPr>
        </p:pic>
        <p:sp>
          <p:nvSpPr>
            <p:cNvPr id="182" name="oo">
              <a:extLst>
                <a:ext uri="{FF2B5EF4-FFF2-40B4-BE49-F238E27FC236}">
                  <a16:creationId xmlns:a16="http://schemas.microsoft.com/office/drawing/2014/main" id="{EDCCA856-5CF1-4E6A-A615-6615D68002F4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83" name="ar">
            <a:extLst>
              <a:ext uri="{FF2B5EF4-FFF2-40B4-BE49-F238E27FC236}">
                <a16:creationId xmlns:a16="http://schemas.microsoft.com/office/drawing/2014/main" id="{A3AFECE7-F430-4491-AA86-45A7CFEC3D78}"/>
              </a:ext>
            </a:extLst>
          </p:cNvPr>
          <p:cNvGrpSpPr/>
          <p:nvPr/>
        </p:nvGrpSpPr>
        <p:grpSpPr>
          <a:xfrm>
            <a:off x="3472643" y="2228874"/>
            <a:ext cx="1319592" cy="2818048"/>
            <a:chOff x="2242459" y="2242862"/>
            <a:chExt cx="1319592" cy="2818048"/>
          </a:xfrm>
        </p:grpSpPr>
        <p:pic>
          <p:nvPicPr>
            <p:cNvPr id="184" name="Picture 183">
              <a:extLst>
                <a:ext uri="{FF2B5EF4-FFF2-40B4-BE49-F238E27FC236}">
                  <a16:creationId xmlns:a16="http://schemas.microsoft.com/office/drawing/2014/main" id="{1198759D-8A1E-4017-BE3D-D9B0AC5174E3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3643" y="3872678"/>
              <a:ext cx="1251118" cy="1188232"/>
            </a:xfrm>
            <a:prstGeom prst="rect">
              <a:avLst/>
            </a:prstGeom>
          </p:spPr>
        </p:pic>
        <p:sp>
          <p:nvSpPr>
            <p:cNvPr id="185" name="ar">
              <a:extLst>
                <a:ext uri="{FF2B5EF4-FFF2-40B4-BE49-F238E27FC236}">
                  <a16:creationId xmlns:a16="http://schemas.microsoft.com/office/drawing/2014/main" id="{C816DA49-A26D-4309-B1CC-159E5D1ABB1A}"/>
                </a:ext>
              </a:extLst>
            </p:cNvPr>
            <p:cNvSpPr txBox="1"/>
            <p:nvPr/>
          </p:nvSpPr>
          <p:spPr>
            <a:xfrm>
              <a:off x="2242459" y="2242862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</p:grpSp>
      <p:grpSp>
        <p:nvGrpSpPr>
          <p:cNvPr id="186" name="or">
            <a:extLst>
              <a:ext uri="{FF2B5EF4-FFF2-40B4-BE49-F238E27FC236}">
                <a16:creationId xmlns:a16="http://schemas.microsoft.com/office/drawing/2014/main" id="{72F95B70-432B-4666-836B-5081D501A6BC}"/>
              </a:ext>
            </a:extLst>
          </p:cNvPr>
          <p:cNvGrpSpPr/>
          <p:nvPr/>
        </p:nvGrpSpPr>
        <p:grpSpPr>
          <a:xfrm>
            <a:off x="3346680" y="2432702"/>
            <a:ext cx="1571518" cy="2410393"/>
            <a:chOff x="1947252" y="2242862"/>
            <a:chExt cx="1571518" cy="2410393"/>
          </a:xfrm>
        </p:grpSpPr>
        <p:pic>
          <p:nvPicPr>
            <p:cNvPr id="187" name="Picture 186">
              <a:extLst>
                <a:ext uri="{FF2B5EF4-FFF2-40B4-BE49-F238E27FC236}">
                  <a16:creationId xmlns:a16="http://schemas.microsoft.com/office/drawing/2014/main" id="{EF5FF7AE-450D-41E9-A8B8-03C084302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7252" y="4078378"/>
              <a:ext cx="1531790" cy="574877"/>
            </a:xfrm>
            <a:prstGeom prst="rect">
              <a:avLst/>
            </a:prstGeom>
          </p:spPr>
        </p:pic>
        <p:sp>
          <p:nvSpPr>
            <p:cNvPr id="188" name="or">
              <a:extLst>
                <a:ext uri="{FF2B5EF4-FFF2-40B4-BE49-F238E27FC236}">
                  <a16:creationId xmlns:a16="http://schemas.microsoft.com/office/drawing/2014/main" id="{88632B66-24DF-4D91-BD84-0594063B4BE5}"/>
                </a:ext>
              </a:extLst>
            </p:cNvPr>
            <p:cNvSpPr txBox="1"/>
            <p:nvPr/>
          </p:nvSpPr>
          <p:spPr>
            <a:xfrm>
              <a:off x="2242459" y="224286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</p:grpSp>
      <p:grpSp>
        <p:nvGrpSpPr>
          <p:cNvPr id="189" name="ur">
            <a:extLst>
              <a:ext uri="{FF2B5EF4-FFF2-40B4-BE49-F238E27FC236}">
                <a16:creationId xmlns:a16="http://schemas.microsoft.com/office/drawing/2014/main" id="{117B9713-3FEB-46C8-92CC-3DF6A606EC5A}"/>
              </a:ext>
            </a:extLst>
          </p:cNvPr>
          <p:cNvGrpSpPr/>
          <p:nvPr/>
        </p:nvGrpSpPr>
        <p:grpSpPr>
          <a:xfrm>
            <a:off x="3468635" y="2293971"/>
            <a:ext cx="1327608" cy="2687854"/>
            <a:chOff x="2242459" y="2242862"/>
            <a:chExt cx="1327608" cy="2687854"/>
          </a:xfrm>
        </p:grpSpPr>
        <p:pic>
          <p:nvPicPr>
            <p:cNvPr id="190" name="Picture 189">
              <a:extLst>
                <a:ext uri="{FF2B5EF4-FFF2-40B4-BE49-F238E27FC236}">
                  <a16:creationId xmlns:a16="http://schemas.microsoft.com/office/drawing/2014/main" id="{907B0BDE-B9B9-478D-A57D-31D2247ACD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0482" y="4002871"/>
              <a:ext cx="1137440" cy="927845"/>
            </a:xfrm>
            <a:prstGeom prst="rect">
              <a:avLst/>
            </a:prstGeom>
          </p:spPr>
        </p:pic>
        <p:sp>
          <p:nvSpPr>
            <p:cNvPr id="191" name="ur">
              <a:extLst>
                <a:ext uri="{FF2B5EF4-FFF2-40B4-BE49-F238E27FC236}">
                  <a16:creationId xmlns:a16="http://schemas.microsoft.com/office/drawing/2014/main" id="{5EF7212A-BDF8-4470-B8C7-FB10D6BA54C4}"/>
                </a:ext>
              </a:extLst>
            </p:cNvPr>
            <p:cNvSpPr txBox="1"/>
            <p:nvPr/>
          </p:nvSpPr>
          <p:spPr>
            <a:xfrm>
              <a:off x="2242459" y="2242862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8800" b="1" dirty="0"/>
            </a:p>
          </p:txBody>
        </p:sp>
      </p:grpSp>
      <p:grpSp>
        <p:nvGrpSpPr>
          <p:cNvPr id="192" name="ow">
            <a:extLst>
              <a:ext uri="{FF2B5EF4-FFF2-40B4-BE49-F238E27FC236}">
                <a16:creationId xmlns:a16="http://schemas.microsoft.com/office/drawing/2014/main" id="{205794E6-A44D-46FD-B1FF-69F1D5CD2424}"/>
              </a:ext>
            </a:extLst>
          </p:cNvPr>
          <p:cNvGrpSpPr/>
          <p:nvPr/>
        </p:nvGrpSpPr>
        <p:grpSpPr>
          <a:xfrm>
            <a:off x="3276743" y="2294642"/>
            <a:ext cx="1711393" cy="2686512"/>
            <a:chOff x="371166" y="2244560"/>
            <a:chExt cx="1711393" cy="2686512"/>
          </a:xfrm>
        </p:grpSpPr>
        <p:pic>
          <p:nvPicPr>
            <p:cNvPr id="193" name="picture b">
              <a:extLst>
                <a:ext uri="{FF2B5EF4-FFF2-40B4-BE49-F238E27FC236}">
                  <a16:creationId xmlns:a16="http://schemas.microsoft.com/office/drawing/2014/main" id="{60BA15B7-DDDC-4CB2-900C-F3DDA3435AE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3638" y="4146210"/>
              <a:ext cx="1668921" cy="784862"/>
            </a:xfrm>
            <a:prstGeom prst="rect">
              <a:avLst/>
            </a:prstGeom>
          </p:spPr>
        </p:pic>
        <p:sp>
          <p:nvSpPr>
            <p:cNvPr id="194" name="b">
              <a:extLst>
                <a:ext uri="{FF2B5EF4-FFF2-40B4-BE49-F238E27FC236}">
                  <a16:creationId xmlns:a16="http://schemas.microsoft.com/office/drawing/2014/main" id="{74ECC184-9C98-453C-B333-8ED02A4F25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ow</a:t>
              </a:r>
              <a:endParaRPr lang="en-GB" altLang="en-US" sz="13800" b="1" dirty="0"/>
            </a:p>
          </p:txBody>
        </p:sp>
      </p:grpSp>
      <p:grpSp>
        <p:nvGrpSpPr>
          <p:cNvPr id="195" name="oi">
            <a:extLst>
              <a:ext uri="{FF2B5EF4-FFF2-40B4-BE49-F238E27FC236}">
                <a16:creationId xmlns:a16="http://schemas.microsoft.com/office/drawing/2014/main" id="{4B042652-F74F-4E13-B32B-EACF56866939}"/>
              </a:ext>
            </a:extLst>
          </p:cNvPr>
          <p:cNvGrpSpPr/>
          <p:nvPr/>
        </p:nvGrpSpPr>
        <p:grpSpPr>
          <a:xfrm>
            <a:off x="3564816" y="2277537"/>
            <a:ext cx="1135247" cy="2720722"/>
            <a:chOff x="2353590" y="2261470"/>
            <a:chExt cx="1135247" cy="2720722"/>
          </a:xfrm>
        </p:grpSpPr>
        <p:pic>
          <p:nvPicPr>
            <p:cNvPr id="196" name="Picture 195">
              <a:extLst>
                <a:ext uri="{FF2B5EF4-FFF2-40B4-BE49-F238E27FC236}">
                  <a16:creationId xmlns:a16="http://schemas.microsoft.com/office/drawing/2014/main" id="{F180526E-7D62-44A0-AF47-96C3230BB7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61504" y="4115448"/>
              <a:ext cx="860385" cy="866744"/>
            </a:xfrm>
            <a:prstGeom prst="rect">
              <a:avLst/>
            </a:prstGeom>
          </p:spPr>
        </p:pic>
        <p:sp>
          <p:nvSpPr>
            <p:cNvPr id="197" name="oi">
              <a:extLst>
                <a:ext uri="{FF2B5EF4-FFF2-40B4-BE49-F238E27FC236}">
                  <a16:creationId xmlns:a16="http://schemas.microsoft.com/office/drawing/2014/main" id="{C6DD37EA-D2CA-4EEB-A2EF-5B79B9CA6689}"/>
                </a:ext>
              </a:extLst>
            </p:cNvPr>
            <p:cNvSpPr txBox="1"/>
            <p:nvPr/>
          </p:nvSpPr>
          <p:spPr>
            <a:xfrm>
              <a:off x="2353590" y="2261470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</p:grpSp>
      <p:grpSp>
        <p:nvGrpSpPr>
          <p:cNvPr id="198" name="ear">
            <a:extLst>
              <a:ext uri="{FF2B5EF4-FFF2-40B4-BE49-F238E27FC236}">
                <a16:creationId xmlns:a16="http://schemas.microsoft.com/office/drawing/2014/main" id="{1CF02C8E-0A84-4338-8CB2-407833425520}"/>
              </a:ext>
            </a:extLst>
          </p:cNvPr>
          <p:cNvGrpSpPr/>
          <p:nvPr/>
        </p:nvGrpSpPr>
        <p:grpSpPr>
          <a:xfrm>
            <a:off x="3204942" y="2198727"/>
            <a:ext cx="1854995" cy="2878343"/>
            <a:chOff x="1998996" y="2248548"/>
            <a:chExt cx="1854995" cy="2878343"/>
          </a:xfrm>
        </p:grpSpPr>
        <p:pic>
          <p:nvPicPr>
            <p:cNvPr id="199" name="Picture 198">
              <a:extLst>
                <a:ext uri="{FF2B5EF4-FFF2-40B4-BE49-F238E27FC236}">
                  <a16:creationId xmlns:a16="http://schemas.microsoft.com/office/drawing/2014/main" id="{D953FFBF-700B-4F54-BEC0-B52445AB52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7161" y="3885584"/>
              <a:ext cx="874020" cy="1241307"/>
            </a:xfrm>
            <a:prstGeom prst="rect">
              <a:avLst/>
            </a:prstGeom>
          </p:spPr>
        </p:pic>
        <p:sp>
          <p:nvSpPr>
            <p:cNvPr id="200" name="ear">
              <a:extLst>
                <a:ext uri="{FF2B5EF4-FFF2-40B4-BE49-F238E27FC236}">
                  <a16:creationId xmlns:a16="http://schemas.microsoft.com/office/drawing/2014/main" id="{460B5524-CC5D-4055-9B54-463FDC511F21}"/>
                </a:ext>
              </a:extLst>
            </p:cNvPr>
            <p:cNvSpPr txBox="1"/>
            <p:nvPr/>
          </p:nvSpPr>
          <p:spPr>
            <a:xfrm>
              <a:off x="1998996" y="2248548"/>
              <a:ext cx="1854995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ear</a:t>
              </a:r>
            </a:p>
          </p:txBody>
        </p:sp>
      </p:grpSp>
      <p:grpSp>
        <p:nvGrpSpPr>
          <p:cNvPr id="201" name="air">
            <a:extLst>
              <a:ext uri="{FF2B5EF4-FFF2-40B4-BE49-F238E27FC236}">
                <a16:creationId xmlns:a16="http://schemas.microsoft.com/office/drawing/2014/main" id="{8EBA6DFD-6054-4353-BCC2-0D80F7A209B9}"/>
              </a:ext>
            </a:extLst>
          </p:cNvPr>
          <p:cNvGrpSpPr/>
          <p:nvPr/>
        </p:nvGrpSpPr>
        <p:grpSpPr>
          <a:xfrm>
            <a:off x="3297114" y="2127591"/>
            <a:ext cx="1670650" cy="3020614"/>
            <a:chOff x="1998996" y="2248548"/>
            <a:chExt cx="1670650" cy="3020614"/>
          </a:xfrm>
        </p:grpSpPr>
        <p:pic>
          <p:nvPicPr>
            <p:cNvPr id="202" name="Picture 201">
              <a:extLst>
                <a:ext uri="{FF2B5EF4-FFF2-40B4-BE49-F238E27FC236}">
                  <a16:creationId xmlns:a16="http://schemas.microsoft.com/office/drawing/2014/main" id="{FC6B7D05-7228-496B-9373-D6E19BDD4D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9622" y="3862717"/>
              <a:ext cx="841088" cy="1406445"/>
            </a:xfrm>
            <a:prstGeom prst="rect">
              <a:avLst/>
            </a:prstGeom>
          </p:spPr>
        </p:pic>
        <p:sp>
          <p:nvSpPr>
            <p:cNvPr id="203" name="air">
              <a:extLst>
                <a:ext uri="{FF2B5EF4-FFF2-40B4-BE49-F238E27FC236}">
                  <a16:creationId xmlns:a16="http://schemas.microsoft.com/office/drawing/2014/main" id="{3E1C4297-826F-4A40-BD90-5A9141FCFA6A}"/>
                </a:ext>
              </a:extLst>
            </p:cNvPr>
            <p:cNvSpPr txBox="1"/>
            <p:nvPr/>
          </p:nvSpPr>
          <p:spPr>
            <a:xfrm>
              <a:off x="1998996" y="2248548"/>
              <a:ext cx="16706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air</a:t>
              </a:r>
            </a:p>
          </p:txBody>
        </p:sp>
      </p:grpSp>
      <p:grpSp>
        <p:nvGrpSpPr>
          <p:cNvPr id="204" name="ure">
            <a:extLst>
              <a:ext uri="{FF2B5EF4-FFF2-40B4-BE49-F238E27FC236}">
                <a16:creationId xmlns:a16="http://schemas.microsoft.com/office/drawing/2014/main" id="{9FDE0E01-B4BA-431E-A760-1B20D689E4E9}"/>
              </a:ext>
            </a:extLst>
          </p:cNvPr>
          <p:cNvGrpSpPr/>
          <p:nvPr/>
        </p:nvGrpSpPr>
        <p:grpSpPr>
          <a:xfrm>
            <a:off x="3200934" y="2275004"/>
            <a:ext cx="1863011" cy="2725788"/>
            <a:chOff x="1871894" y="2255950"/>
            <a:chExt cx="1863011" cy="2725788"/>
          </a:xfrm>
        </p:grpSpPr>
        <p:pic>
          <p:nvPicPr>
            <p:cNvPr id="205" name="Picture 204">
              <a:extLst>
                <a:ext uri="{FF2B5EF4-FFF2-40B4-BE49-F238E27FC236}">
                  <a16:creationId xmlns:a16="http://schemas.microsoft.com/office/drawing/2014/main" id="{D8E3DAEC-6487-43A4-A6A9-BDC38C2D08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8261" y="4208986"/>
              <a:ext cx="1490276" cy="772752"/>
            </a:xfrm>
            <a:prstGeom prst="rect">
              <a:avLst/>
            </a:prstGeom>
          </p:spPr>
        </p:pic>
        <p:sp>
          <p:nvSpPr>
            <p:cNvPr id="206" name="ure">
              <a:extLst>
                <a:ext uri="{FF2B5EF4-FFF2-40B4-BE49-F238E27FC236}">
                  <a16:creationId xmlns:a16="http://schemas.microsoft.com/office/drawing/2014/main" id="{07A8543B-7292-4F1C-8AF9-98BC59599BD0}"/>
                </a:ext>
              </a:extLst>
            </p:cNvPr>
            <p:cNvSpPr txBox="1"/>
            <p:nvPr/>
          </p:nvSpPr>
          <p:spPr>
            <a:xfrm>
              <a:off x="1871894" y="2255950"/>
              <a:ext cx="18630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ure</a:t>
              </a:r>
              <a:endParaRPr lang="en-GB" sz="8800" b="1" dirty="0"/>
            </a:p>
          </p:txBody>
        </p:sp>
      </p:grpSp>
      <p:grpSp>
        <p:nvGrpSpPr>
          <p:cNvPr id="207" name="er">
            <a:extLst>
              <a:ext uri="{FF2B5EF4-FFF2-40B4-BE49-F238E27FC236}">
                <a16:creationId xmlns:a16="http://schemas.microsoft.com/office/drawing/2014/main" id="{D8C60953-99F1-4974-BEAE-5EE09ED396B0}"/>
              </a:ext>
            </a:extLst>
          </p:cNvPr>
          <p:cNvGrpSpPr/>
          <p:nvPr/>
        </p:nvGrpSpPr>
        <p:grpSpPr>
          <a:xfrm>
            <a:off x="3526344" y="2127868"/>
            <a:ext cx="1212191" cy="3020061"/>
            <a:chOff x="2269767" y="2243133"/>
            <a:chExt cx="1212191" cy="3020061"/>
          </a:xfrm>
        </p:grpSpPr>
        <p:pic>
          <p:nvPicPr>
            <p:cNvPr id="208" name="Picture 207">
              <a:extLst>
                <a:ext uri="{FF2B5EF4-FFF2-40B4-BE49-F238E27FC236}">
                  <a16:creationId xmlns:a16="http://schemas.microsoft.com/office/drawing/2014/main" id="{2672C96F-591D-4DF4-8A10-DFABEC3B5E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1055" y="3924737"/>
              <a:ext cx="585700" cy="1338457"/>
            </a:xfrm>
            <a:prstGeom prst="rect">
              <a:avLst/>
            </a:prstGeom>
          </p:spPr>
        </p:pic>
        <p:sp>
          <p:nvSpPr>
            <p:cNvPr id="209" name="er">
              <a:extLst>
                <a:ext uri="{FF2B5EF4-FFF2-40B4-BE49-F238E27FC236}">
                  <a16:creationId xmlns:a16="http://schemas.microsoft.com/office/drawing/2014/main" id="{9AC14AA3-8A1A-44BD-807B-0A7DE3F5CC8D}"/>
                </a:ext>
              </a:extLst>
            </p:cNvPr>
            <p:cNvSpPr txBox="1"/>
            <p:nvPr/>
          </p:nvSpPr>
          <p:spPr>
            <a:xfrm>
              <a:off x="2269767" y="2243133"/>
              <a:ext cx="121219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er</a:t>
              </a:r>
              <a:endParaRPr lang="en-GB" sz="8800" b="1" dirty="0"/>
            </a:p>
          </p:txBody>
        </p:sp>
      </p:grpSp>
      <p:grpSp>
        <p:nvGrpSpPr>
          <p:cNvPr id="210" name="oo">
            <a:extLst>
              <a:ext uri="{FF2B5EF4-FFF2-40B4-BE49-F238E27FC236}">
                <a16:creationId xmlns:a16="http://schemas.microsoft.com/office/drawing/2014/main" id="{C87D9FE8-62E4-44A7-ABD9-A1AD5D1D0F02}"/>
              </a:ext>
            </a:extLst>
          </p:cNvPr>
          <p:cNvGrpSpPr/>
          <p:nvPr/>
        </p:nvGrpSpPr>
        <p:grpSpPr>
          <a:xfrm>
            <a:off x="3440583" y="2262152"/>
            <a:ext cx="1383712" cy="2751492"/>
            <a:chOff x="2242459" y="2242862"/>
            <a:chExt cx="1383712" cy="2751492"/>
          </a:xfrm>
        </p:grpSpPr>
        <p:pic>
          <p:nvPicPr>
            <p:cNvPr id="211" name="Picture 210">
              <a:extLst>
                <a:ext uri="{FF2B5EF4-FFF2-40B4-BE49-F238E27FC236}">
                  <a16:creationId xmlns:a16="http://schemas.microsoft.com/office/drawing/2014/main" id="{0CB01F67-4326-41B8-8F96-D92E1BC93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7253" y="4019409"/>
              <a:ext cx="975568" cy="974945"/>
            </a:xfrm>
            <a:prstGeom prst="rect">
              <a:avLst/>
            </a:prstGeom>
          </p:spPr>
        </p:pic>
        <p:sp>
          <p:nvSpPr>
            <p:cNvPr id="212" name="oo">
              <a:extLst>
                <a:ext uri="{FF2B5EF4-FFF2-40B4-BE49-F238E27FC236}">
                  <a16:creationId xmlns:a16="http://schemas.microsoft.com/office/drawing/2014/main" id="{6063CCB5-BE41-49EC-BDA0-21631A76B95F}"/>
                </a:ext>
              </a:extLst>
            </p:cNvPr>
            <p:cNvSpPr txBox="1"/>
            <p:nvPr/>
          </p:nvSpPr>
          <p:spPr>
            <a:xfrm>
              <a:off x="2242459" y="224286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</p:grpSp>
      <p:grpSp>
        <p:nvGrpSpPr>
          <p:cNvPr id="105" name="j">
            <a:extLst>
              <a:ext uri="{FF2B5EF4-FFF2-40B4-BE49-F238E27FC236}">
                <a16:creationId xmlns:a16="http://schemas.microsoft.com/office/drawing/2014/main" id="{54EC9678-F873-4CF6-8E5A-9E0DA3B42C97}"/>
              </a:ext>
            </a:extLst>
          </p:cNvPr>
          <p:cNvGrpSpPr/>
          <p:nvPr/>
        </p:nvGrpSpPr>
        <p:grpSpPr>
          <a:xfrm>
            <a:off x="3245491" y="2199754"/>
            <a:ext cx="1725485" cy="2721235"/>
            <a:chOff x="803177" y="2193366"/>
            <a:chExt cx="1725485" cy="2721235"/>
          </a:xfrm>
        </p:grpSpPr>
        <p:pic>
          <p:nvPicPr>
            <p:cNvPr id="106" name="jelly">
              <a:extLst>
                <a:ext uri="{FF2B5EF4-FFF2-40B4-BE49-F238E27FC236}">
                  <a16:creationId xmlns:a16="http://schemas.microsoft.com/office/drawing/2014/main" id="{D15D3EBD-9BC9-41E4-A5E3-286FE23DF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03177" y="3737019"/>
              <a:ext cx="1725485" cy="1177582"/>
            </a:xfrm>
            <a:prstGeom prst="rect">
              <a:avLst/>
            </a:prstGeom>
          </p:spPr>
        </p:pic>
        <p:sp>
          <p:nvSpPr>
            <p:cNvPr id="107" name="j">
              <a:extLst>
                <a:ext uri="{FF2B5EF4-FFF2-40B4-BE49-F238E27FC236}">
                  <a16:creationId xmlns:a16="http://schemas.microsoft.com/office/drawing/2014/main" id="{BE1FB99A-F811-4D3E-9F3A-5843017642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8272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th</a:t>
              </a:r>
              <a:endParaRPr lang="en-GB" altLang="en-US" sz="13800" b="1" dirty="0"/>
            </a:p>
          </p:txBody>
        </p:sp>
      </p:grpSp>
      <p:grpSp>
        <p:nvGrpSpPr>
          <p:cNvPr id="108" name="j">
            <a:extLst>
              <a:ext uri="{FF2B5EF4-FFF2-40B4-BE49-F238E27FC236}">
                <a16:creationId xmlns:a16="http://schemas.microsoft.com/office/drawing/2014/main" id="{3A176DB0-74E1-412C-BC68-11F19C409ACD}"/>
              </a:ext>
            </a:extLst>
          </p:cNvPr>
          <p:cNvGrpSpPr/>
          <p:nvPr/>
        </p:nvGrpSpPr>
        <p:grpSpPr>
          <a:xfrm>
            <a:off x="3164366" y="2272905"/>
            <a:ext cx="2028386" cy="2657888"/>
            <a:chOff x="675768" y="2193366"/>
            <a:chExt cx="2028386" cy="2657888"/>
          </a:xfrm>
        </p:grpSpPr>
        <p:pic>
          <p:nvPicPr>
            <p:cNvPr id="109" name="jelly">
              <a:extLst>
                <a:ext uri="{FF2B5EF4-FFF2-40B4-BE49-F238E27FC236}">
                  <a16:creationId xmlns:a16="http://schemas.microsoft.com/office/drawing/2014/main" id="{07CE1F9D-F023-499F-A026-E35D093F67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75768" y="3845852"/>
              <a:ext cx="923507" cy="1005402"/>
            </a:xfrm>
            <a:prstGeom prst="rect">
              <a:avLst/>
            </a:prstGeom>
          </p:spPr>
        </p:pic>
        <p:sp>
          <p:nvSpPr>
            <p:cNvPr id="110" name="j">
              <a:extLst>
                <a:ext uri="{FF2B5EF4-FFF2-40B4-BE49-F238E27FC236}">
                  <a16:creationId xmlns:a16="http://schemas.microsoft.com/office/drawing/2014/main" id="{364FA1BE-AAE2-45F5-A6E1-7BCA994242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1310" y="2193366"/>
              <a:ext cx="121700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zz</a:t>
              </a:r>
              <a:endParaRPr lang="en-GB" altLang="en-US" sz="13800" b="1" dirty="0"/>
            </a:p>
          </p:txBody>
        </p:sp>
        <p:pic>
          <p:nvPicPr>
            <p:cNvPr id="111" name="jelly">
              <a:extLst>
                <a:ext uri="{FF2B5EF4-FFF2-40B4-BE49-F238E27FC236}">
                  <a16:creationId xmlns:a16="http://schemas.microsoft.com/office/drawing/2014/main" id="{F13FAFED-BDE8-41BB-A63E-915473444D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80647" y="3845852"/>
              <a:ext cx="923507" cy="100540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0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5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1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5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6500"/>
                            </p:stCondLst>
                            <p:childTnLst>
                              <p:par>
                                <p:cTn id="8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8500"/>
                            </p:stCondLst>
                            <p:childTnLst>
                              <p:par>
                                <p:cTn id="9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75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25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25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775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75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325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525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875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075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1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35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425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625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900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975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175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250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3450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525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3725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3800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40000"/>
                            </p:stCondLst>
                            <p:childTnLst>
                              <p:par>
                                <p:cTn id="21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4075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42750"/>
                            </p:stCondLst>
                            <p:childTnLst>
                              <p:par>
                                <p:cTn id="22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435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45500"/>
                            </p:stCondLst>
                            <p:childTnLst>
                              <p:par>
                                <p:cTn id="23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4625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48250"/>
                            </p:stCondLst>
                            <p:childTnLst>
                              <p:par>
                                <p:cTn id="2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49000"/>
                            </p:stCondLst>
                            <p:childTnLst>
                              <p:par>
                                <p:cTn id="2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51000"/>
                            </p:stCondLst>
                            <p:childTnLst>
                              <p:par>
                                <p:cTn id="2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1750"/>
                            </p:stCondLst>
                            <p:childTnLst>
                              <p:par>
                                <p:cTn id="2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2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53750"/>
                            </p:stCondLst>
                            <p:childTnLst>
                              <p:par>
                                <p:cTn id="2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54500"/>
                            </p:stCondLst>
                            <p:childTnLst>
                              <p:par>
                                <p:cTn id="2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56500"/>
                            </p:stCondLst>
                            <p:childTnLst>
                              <p:par>
                                <p:cTn id="2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57250"/>
                            </p:stCondLst>
                            <p:childTnLst>
                              <p:par>
                                <p:cTn id="2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>
                            <p:stCondLst>
                              <p:cond delay="59250"/>
                            </p:stCondLst>
                            <p:childTnLst>
                              <p:par>
                                <p:cTn id="27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60000"/>
                            </p:stCondLst>
                            <p:childTnLst>
                              <p:par>
                                <p:cTn id="2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2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62000"/>
                            </p:stCondLst>
                            <p:childTnLst>
                              <p:par>
                                <p:cTn id="28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4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>
                            <p:stCondLst>
                              <p:cond delay="62750"/>
                            </p:stCondLst>
                            <p:childTnLst>
                              <p:par>
                                <p:cTn id="2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2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64750"/>
                            </p:stCondLst>
                            <p:childTnLst>
                              <p:par>
                                <p:cTn id="2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65500"/>
                            </p:stCondLst>
                            <p:childTnLst>
                              <p:par>
                                <p:cTn id="2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67500"/>
                            </p:stCondLst>
                            <p:childTnLst>
                              <p:par>
                                <p:cTn id="2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68250"/>
                            </p:stCondLst>
                            <p:childTnLst>
                              <p:par>
                                <p:cTn id="3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5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70250"/>
                            </p:stCondLst>
                            <p:childTnLst>
                              <p:par>
                                <p:cTn id="3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71000"/>
                            </p:stCondLst>
                            <p:childTnLst>
                              <p:par>
                                <p:cTn id="3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2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73000"/>
                            </p:stCondLst>
                            <p:childTnLst>
                              <p:par>
                                <p:cTn id="3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73750"/>
                            </p:stCondLst>
                            <p:childTnLst>
                              <p:par>
                                <p:cTn id="3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75750"/>
                            </p:stCondLst>
                            <p:childTnLst>
                              <p:par>
                                <p:cTn id="3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123" grpId="0"/>
      <p:bldP spid="123" grpId="1"/>
      <p:bldP spid="124" grpId="0"/>
      <p:bldP spid="124" grpId="1"/>
      <p:bldP spid="125" grpId="0"/>
      <p:bldP spid="125" grpId="1"/>
      <p:bldP spid="126" grpId="0"/>
      <p:bldP spid="126" grpId="1"/>
      <p:bldP spid="127" grpId="0"/>
      <p:bldP spid="127" grpId="1"/>
      <p:bldP spid="128" grpId="0"/>
      <p:bldP spid="128" grpId="1"/>
      <p:bldP spid="129" grpId="0"/>
      <p:bldP spid="129" grpId="1"/>
      <p:bldP spid="130" grpId="0"/>
      <p:bldP spid="130" grpId="1"/>
      <p:bldP spid="131" grpId="0"/>
      <p:bldP spid="131" grpId="1"/>
      <p:bldP spid="132" grpId="0"/>
      <p:bldP spid="132" grpId="1"/>
      <p:bldP spid="133" grpId="0"/>
      <p:bldP spid="133" grpId="1"/>
      <p:bldP spid="134" grpId="0"/>
      <p:bldP spid="13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FF7DDD76-1056-44D3-ACCA-D0BF4F4DD9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D3260AC-ED60-4CE5-B39B-1FCE49099F0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2CB5438-01A6-41EA-B7A9-D73385D583E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6BAF45F-128C-40DF-9761-8B56E29CA425}"/>
              </a:ext>
            </a:extLst>
          </p:cNvPr>
          <p:cNvSpPr/>
          <p:nvPr/>
        </p:nvSpPr>
        <p:spPr>
          <a:xfrm>
            <a:off x="814388" y="1052513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kern="0" dirty="0">
                <a:solidFill>
                  <a:schemeClr val="tx1"/>
                </a:solidFill>
              </a:rPr>
              <a:t>Today, we are learning to read words that contain </a:t>
            </a:r>
            <a:r>
              <a:rPr lang="en-GB" sz="2400" b="1" kern="0" dirty="0">
                <a:solidFill>
                  <a:schemeClr val="tx1"/>
                </a:solidFill>
              </a:rPr>
              <a:t>final consonant blends</a:t>
            </a:r>
            <a:r>
              <a:rPr lang="en-GB" sz="2400" kern="0" dirty="0">
                <a:solidFill>
                  <a:schemeClr val="tx1"/>
                </a:solidFill>
              </a:rPr>
              <a:t>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BFF31D8-6E04-4862-89D7-AD94ABB56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502" y="2132856"/>
            <a:ext cx="1520995" cy="439248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5">
            <a:extLst>
              <a:ext uri="{FF2B5EF4-FFF2-40B4-BE49-F238E27FC236}">
                <a16:creationId xmlns:a16="http://schemas.microsoft.com/office/drawing/2014/main" id="{2D311CE3-A183-4EBE-856A-0A3C96B57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1150"/>
            <a:ext cx="4067175" cy="654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Kit's teaching bubble">
            <a:extLst>
              <a:ext uri="{FF2B5EF4-FFF2-40B4-BE49-F238E27FC236}">
                <a16:creationId xmlns:a16="http://schemas.microsoft.com/office/drawing/2014/main" id="{3CC41665-2029-43C1-93B1-5BB61D8E515D}"/>
              </a:ext>
            </a:extLst>
          </p:cNvPr>
          <p:cNvSpPr/>
          <p:nvPr/>
        </p:nvSpPr>
        <p:spPr>
          <a:xfrm>
            <a:off x="4716463" y="1772816"/>
            <a:ext cx="3155950" cy="1871662"/>
          </a:xfrm>
          <a:prstGeom prst="wedgeRoundRectCallout">
            <a:avLst>
              <a:gd name="adj1" fmla="val -132979"/>
              <a:gd name="adj2" fmla="val 25605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This week, we are learning to spell the tricky words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and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sp>
        <p:nvSpPr>
          <p:cNvPr id="23" name="Kit's teaching bubble">
            <a:extLst>
              <a:ext uri="{FF2B5EF4-FFF2-40B4-BE49-F238E27FC236}">
                <a16:creationId xmlns:a16="http://schemas.microsoft.com/office/drawing/2014/main" id="{72EEEE76-7D80-462F-B62E-BCB77634BD9F}"/>
              </a:ext>
            </a:extLst>
          </p:cNvPr>
          <p:cNvSpPr/>
          <p:nvPr/>
        </p:nvSpPr>
        <p:spPr>
          <a:xfrm>
            <a:off x="4716463" y="1772816"/>
            <a:ext cx="3155950" cy="1871662"/>
          </a:xfrm>
          <a:prstGeom prst="wedgeRoundRectCallout">
            <a:avLst>
              <a:gd name="adj1" fmla="val -133511"/>
              <a:gd name="adj2" fmla="val 26053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Can you write the words?</a:t>
            </a:r>
          </a:p>
        </p:txBody>
      </p:sp>
      <p:grpSp>
        <p:nvGrpSpPr>
          <p:cNvPr id="96" name="Kit's teachings">
            <a:extLst>
              <a:ext uri="{FF2B5EF4-FFF2-40B4-BE49-F238E27FC236}">
                <a16:creationId xmlns:a16="http://schemas.microsoft.com/office/drawing/2014/main" id="{69329951-B0EF-4209-A49F-9A0225F96F20}"/>
              </a:ext>
            </a:extLst>
          </p:cNvPr>
          <p:cNvGrpSpPr>
            <a:grpSpLocks/>
          </p:cNvGrpSpPr>
          <p:nvPr/>
        </p:nvGrpSpPr>
        <p:grpSpPr bwMode="auto">
          <a:xfrm>
            <a:off x="4464050" y="5622925"/>
            <a:ext cx="4513263" cy="1008063"/>
            <a:chOff x="1475656" y="5229200"/>
            <a:chExt cx="4513867" cy="1008112"/>
          </a:xfrm>
        </p:grpSpPr>
        <p:sp>
          <p:nvSpPr>
            <p:cNvPr id="97" name="Rectangle: Rounded Corners 96">
              <a:extLst>
                <a:ext uri="{FF2B5EF4-FFF2-40B4-BE49-F238E27FC236}">
                  <a16:creationId xmlns:a16="http://schemas.microsoft.com/office/drawing/2014/main" id="{95EE7361-2BF8-4EFE-ACAC-34225713ECDC}"/>
                </a:ext>
              </a:extLst>
            </p:cNvPr>
            <p:cNvSpPr/>
            <p:nvPr/>
          </p:nvSpPr>
          <p:spPr>
            <a:xfrm>
              <a:off x="1475656" y="5516552"/>
              <a:ext cx="3672379" cy="433408"/>
            </a:xfrm>
            <a:prstGeom prst="roundRect">
              <a:avLst>
                <a:gd name="adj" fmla="val 50000"/>
              </a:avLst>
            </a:prstGeom>
            <a:solidFill>
              <a:srgbClr val="0096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D623D237-E33E-49EC-8415-D97D3BC639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4981411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40"/>
              </a:solidFill>
            </a:ln>
          </p:spPr>
        </p:pic>
      </p:grpSp>
      <p:sp>
        <p:nvSpPr>
          <p:cNvPr id="99" name="Kit's teaching bubble">
            <a:extLst>
              <a:ext uri="{FF2B5EF4-FFF2-40B4-BE49-F238E27FC236}">
                <a16:creationId xmlns:a16="http://schemas.microsoft.com/office/drawing/2014/main" id="{DC612868-4D62-4F7D-BC50-B821AAFD3D41}"/>
              </a:ext>
            </a:extLst>
          </p:cNvPr>
          <p:cNvSpPr/>
          <p:nvPr/>
        </p:nvSpPr>
        <p:spPr>
          <a:xfrm>
            <a:off x="4572000" y="4077072"/>
            <a:ext cx="3095625" cy="1622053"/>
          </a:xfrm>
          <a:prstGeom prst="wedgeRoundRectCallout">
            <a:avLst>
              <a:gd name="adj1" fmla="val 62414"/>
              <a:gd name="adj2" fmla="val 80835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It can help to spell out tricky words using the letter names to remind children that tricky words can’t be sounded out.</a:t>
            </a:r>
          </a:p>
        </p:txBody>
      </p:sp>
      <p:sp>
        <p:nvSpPr>
          <p:cNvPr id="100" name="Close bubble">
            <a:extLst>
              <a:ext uri="{FF2B5EF4-FFF2-40B4-BE49-F238E27FC236}">
                <a16:creationId xmlns:a16="http://schemas.microsoft.com/office/drawing/2014/main" id="{554FD877-8086-4680-8AB2-C4AC8C54AF88}"/>
              </a:ext>
            </a:extLst>
          </p:cNvPr>
          <p:cNvSpPr/>
          <p:nvPr/>
        </p:nvSpPr>
        <p:spPr>
          <a:xfrm>
            <a:off x="4503862" y="4005064"/>
            <a:ext cx="284162" cy="284163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F7DDD76-1056-44D3-ACCA-D0BF4F4DD9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D3260AC-ED60-4CE5-B39B-1FCE49099F0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2CB5438-01A6-41EA-B7A9-D73385D583E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397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</p:childTnLst>
        </p:cTn>
      </p:par>
    </p:tnLst>
    <p:bldLst>
      <p:bldP spid="23" grpId="0" animBg="1"/>
      <p:bldP spid="99" grpId="0" animBg="1"/>
      <p:bldP spid="99" grpId="1" animBg="1"/>
      <p:bldP spid="100" grpId="0" animBg="1"/>
      <p:bldP spid="10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B8F279C-49F8-43A0-B110-ECFD931DC29B}"/>
              </a:ext>
            </a:extLst>
          </p:cNvPr>
          <p:cNvSpPr/>
          <p:nvPr/>
        </p:nvSpPr>
        <p:spPr>
          <a:xfrm>
            <a:off x="1439144" y="2276872"/>
            <a:ext cx="4680520" cy="187220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468000" rtlCol="0" anchor="ctr"/>
          <a:lstStyle/>
          <a:p>
            <a:pPr algn="ctr"/>
            <a:r>
              <a:rPr lang="en-GB" sz="11500" dirty="0">
                <a:solidFill>
                  <a:schemeClr val="tx1"/>
                </a:solidFill>
              </a:rPr>
              <a:t>he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6DCD31-840B-4F3A-894C-EEFE0DE11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476340"/>
            <a:ext cx="1902117" cy="58465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B8F279C-49F8-43A0-B110-ECFD931DC29B}"/>
              </a:ext>
            </a:extLst>
          </p:cNvPr>
          <p:cNvSpPr/>
          <p:nvPr/>
        </p:nvSpPr>
        <p:spPr>
          <a:xfrm>
            <a:off x="1439144" y="2276872"/>
            <a:ext cx="4680520" cy="1872208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468000" rtlCol="0" anchor="ctr"/>
          <a:lstStyle/>
          <a:p>
            <a:pPr algn="ctr"/>
            <a:r>
              <a:rPr lang="en-GB" sz="11500" dirty="0">
                <a:solidFill>
                  <a:schemeClr val="tx1"/>
                </a:solidFill>
              </a:rPr>
              <a:t>she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EB3788-97F1-4776-B023-369CA5073C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4369" y="476340"/>
            <a:ext cx="2017951" cy="5846571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45AC4888-7122-432D-9747-7C0163B57028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4A9F4D4-CF8C-474A-ABF2-EDE432FC530D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EE00FF5-3F5D-4F5E-ACC4-117F153AEFE6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163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0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B66D8EA-FAF2-4FDF-8453-C03F3D0E1EA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8B0D769-08A9-4D85-AEE2-7D43DEE07B7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87EE559-86A1-4CF0-BF0E-D98EA4C4646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ED18094-4F38-471B-ACF9-97CEB52DC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829" y="1628799"/>
            <a:ext cx="1544971" cy="388688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09CB597-C6F1-4BB2-9B97-422BA41E8A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183" y="1628799"/>
            <a:ext cx="1555332" cy="388688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7AF8FB9-6A46-4BC3-A770-5E6C78F64F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1079" y="1268760"/>
            <a:ext cx="1554068" cy="42469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65E672A-3684-4B89-985F-7D40D218FA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412776"/>
            <a:ext cx="1589653" cy="4102904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90342"/>
            <a:ext cx="7775575" cy="128662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were excited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m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 Felt and Wilf’s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cave family.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It’s not 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ar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our home,”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Felt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Lf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Wilf as they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headed out.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0"/>
          </a:xfrm>
          <a:prstGeom prst="roundRect">
            <a:avLst>
              <a:gd name="adj" fmla="val 2877"/>
            </a:avLst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84410460-4CED-430E-914E-68605D5F1CC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16A81B5-5E33-4070-9A3B-4C1A0159EDE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9823187-B7A3-40BD-AA7E-9D39C64E1BF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65E70121-1B76-48E2-8A99-0104C41590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2268447"/>
            <a:ext cx="1290721" cy="32472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CCCA2E-A582-4106-8D24-C589E46EF3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68447"/>
            <a:ext cx="1299377" cy="32472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B4C741E-CEDE-4DB4-854C-F283BFCA6F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969210"/>
            <a:ext cx="1298321" cy="35480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B7D55B2-BE71-4A67-B76C-A0AC411C03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648" y="2062400"/>
            <a:ext cx="1338560" cy="34548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BF9ABE9-A456-407C-8290-2A87673399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113" y="2060848"/>
            <a:ext cx="1196311" cy="3454832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3C9FEA-8114-4215-B81C-C364BB66DEA9}"/>
              </a:ext>
            </a:extLst>
          </p:cNvPr>
          <p:cNvSpPr/>
          <p:nvPr/>
        </p:nvSpPr>
        <p:spPr>
          <a:xfrm>
            <a:off x="684213" y="4890342"/>
            <a:ext cx="7775575" cy="128662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On 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way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Felt and Wilf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’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cave,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they met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another cave boy. “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is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my cousin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Mist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Felt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“Oh! Hello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Mist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Kit and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0"/>
          </a:xfrm>
          <a:prstGeom prst="roundRect">
            <a:avLst>
              <a:gd name="adj" fmla="val 2877"/>
            </a:avLst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84410460-4CED-430E-914E-68605D5F1CC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16A81B5-5E33-4070-9A3B-4C1A0159EDE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9823187-B7A3-40BD-AA7E-9D39C64E1BFF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0DB4C962-AABF-489C-AFCA-3633498B1F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2268447"/>
            <a:ext cx="1290721" cy="32472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D00FA4-72D4-4939-8B8F-41B97DEDF0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68447"/>
            <a:ext cx="1299377" cy="32472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1FA39D5-3E99-455D-8369-C2C6EB2CBB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969210"/>
            <a:ext cx="1298321" cy="354802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AB74568-E9DE-4BA5-A271-87A2361081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648" y="2062400"/>
            <a:ext cx="1338560" cy="34548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A8A073F-2D9B-4FC2-A29B-D1D457430A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113" y="2060848"/>
            <a:ext cx="1196311" cy="3454832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3C9FEA-8114-4215-B81C-C364BB66DEA9}"/>
              </a:ext>
            </a:extLst>
          </p:cNvPr>
          <p:cNvSpPr/>
          <p:nvPr/>
        </p:nvSpPr>
        <p:spPr>
          <a:xfrm>
            <a:off x="684213" y="4890342"/>
            <a:ext cx="7775575" cy="128662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ct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ft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pt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xt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 said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Mist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smiling.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’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saying ‘pleased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m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 you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’,” laughed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Felt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Mist just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loves saying caveman sounds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 end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50" charset="0"/>
              </a:rPr>
              <a:t>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</a:t>
            </a:r>
          </a:p>
        </p:txBody>
      </p:sp>
    </p:spTree>
    <p:extLst>
      <p:ext uri="{BB962C8B-B14F-4D97-AF65-F5344CB8AC3E}">
        <p14:creationId xmlns:p14="http://schemas.microsoft.com/office/powerpoint/2010/main" val="38228433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04FF2F44-DAAE-4A34-9686-20759C2E1BC7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95EFC53-E512-4875-80A3-26295F7FC2B1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ADD0358-5F01-4E9A-A0AB-985124A86272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618B7E80-09F2-46D1-A41C-F71BA32C820A}"/>
              </a:ext>
            </a:extLst>
          </p:cNvPr>
          <p:cNvSpPr/>
          <p:nvPr/>
        </p:nvSpPr>
        <p:spPr>
          <a:xfrm>
            <a:off x="809625" y="836712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Cousin Mist loves caveman sounds that end in a ‘t’. Say the caveman sounds as they appear on the cave wall.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48B28E-6F58-4F8F-A4ED-FC5D2C2E4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8719" y="1630190"/>
            <a:ext cx="3097036" cy="522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7946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8B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CA9078-C54C-4293-AB28-986FC9E1AC5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54" t="4837" r="15954" b="27070"/>
          <a:stretch/>
        </p:blipFill>
        <p:spPr>
          <a:xfrm>
            <a:off x="627546" y="591066"/>
            <a:ext cx="7888908" cy="5675868"/>
          </a:xfrm>
          <a:prstGeom prst="roundRect">
            <a:avLst>
              <a:gd name="adj" fmla="val 2992"/>
            </a:avLst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04FF2F44-DAAE-4A34-9686-20759C2E1BC7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95EFC53-E512-4875-80A3-26295F7FC2B1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ADD0358-5F01-4E9A-A0AB-985124A86272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527F630-15AD-4BD5-A616-0574823B63B2}"/>
              </a:ext>
            </a:extLst>
          </p:cNvPr>
          <p:cNvSpPr txBox="1"/>
          <p:nvPr/>
        </p:nvSpPr>
        <p:spPr>
          <a:xfrm>
            <a:off x="-34242" y="-157758"/>
            <a:ext cx="3672408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>
                <a:ln w="381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st</a:t>
            </a:r>
            <a:endParaRPr lang="en-GB" sz="19900" b="1" dirty="0">
              <a:ln w="3810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122283B-0866-4C06-A479-4A0B8D8FB0CD}"/>
              </a:ext>
            </a:extLst>
          </p:cNvPr>
          <p:cNvSpPr txBox="1"/>
          <p:nvPr/>
        </p:nvSpPr>
        <p:spPr>
          <a:xfrm>
            <a:off x="5292080" y="-97957"/>
            <a:ext cx="3672408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>
                <a:ln w="381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ct</a:t>
            </a:r>
            <a:endParaRPr lang="en-GB" sz="19900" b="1" dirty="0">
              <a:ln w="3810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D7AB803-DE77-47B0-81A3-62DF14322770}"/>
              </a:ext>
            </a:extLst>
          </p:cNvPr>
          <p:cNvSpPr txBox="1"/>
          <p:nvPr/>
        </p:nvSpPr>
        <p:spPr>
          <a:xfrm>
            <a:off x="323528" y="1933691"/>
            <a:ext cx="3672408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>
                <a:ln w="381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ft</a:t>
            </a:r>
            <a:endParaRPr lang="en-GB" sz="19900" b="1" dirty="0">
              <a:ln w="3810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BC04CF9-126A-46B1-A78E-7912A80A618E}"/>
              </a:ext>
            </a:extLst>
          </p:cNvPr>
          <p:cNvSpPr txBox="1"/>
          <p:nvPr/>
        </p:nvSpPr>
        <p:spPr>
          <a:xfrm>
            <a:off x="2699792" y="304469"/>
            <a:ext cx="3672408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>
                <a:ln w="381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pt</a:t>
            </a:r>
            <a:endParaRPr lang="en-GB" sz="19900" b="1" dirty="0">
              <a:ln w="3810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65E7800-EAFF-41BE-BE3B-C08D74C02C71}"/>
              </a:ext>
            </a:extLst>
          </p:cNvPr>
          <p:cNvSpPr txBox="1"/>
          <p:nvPr/>
        </p:nvSpPr>
        <p:spPr>
          <a:xfrm>
            <a:off x="5118922" y="2002804"/>
            <a:ext cx="3672408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>
                <a:ln w="38100"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xt</a:t>
            </a:r>
            <a:endParaRPr lang="en-GB" sz="19900" b="1" dirty="0">
              <a:ln w="38100"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612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6" grpId="3"/>
      <p:bldP spid="16" grpId="0"/>
      <p:bldP spid="16" grpId="1"/>
      <p:bldP spid="16" grpId="2"/>
      <p:bldP spid="16" grpId="3"/>
      <p:bldP spid="19" grpId="0"/>
      <p:bldP spid="19" grpId="1"/>
      <p:bldP spid="19" grpId="2"/>
      <p:bldP spid="19" grpId="3"/>
      <p:bldP spid="20" grpId="0"/>
      <p:bldP spid="20" grpId="1"/>
      <p:bldP spid="20" grpId="2"/>
      <p:bldP spid="20" grpId="4"/>
      <p:bldP spid="21" grpId="0"/>
      <p:bldP spid="21" grpId="1"/>
      <p:bldP spid="21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B7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0"/>
          </a:xfrm>
          <a:prstGeom prst="roundRect">
            <a:avLst>
              <a:gd name="adj" fmla="val 2877"/>
            </a:avLst>
          </a:prstGeom>
        </p:spPr>
      </p:pic>
      <p:pic>
        <p:nvPicPr>
          <p:cNvPr id="26633" name="Picture 22">
            <a:extLst>
              <a:ext uri="{FF2B5EF4-FFF2-40B4-BE49-F238E27FC236}">
                <a16:creationId xmlns:a16="http://schemas.microsoft.com/office/drawing/2014/main" id="{63071B74-4761-4601-9145-F68ED18C9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419600"/>
            <a:ext cx="28575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65BC58C-48C0-458F-8214-77C08086984E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3FFCC81-792A-4798-AC82-F60E558BD16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CF82136-34CE-49E6-AF4C-FB67067AEEE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AAF70AF5-356D-4A91-93C9-3300816368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2268447"/>
            <a:ext cx="1290721" cy="32472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13C672E-09D4-40F4-BA52-1D163FFFB3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68447"/>
            <a:ext cx="1299377" cy="32472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FFAA97C-9DA5-48B0-BD6B-DA2F97AB38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969210"/>
            <a:ext cx="1298321" cy="354802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9FCA3AE-C748-4BA3-9A23-0E27C81B9F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648" y="2062400"/>
            <a:ext cx="1338560" cy="345483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B9347FA-1FB5-4425-B8BD-9D567ADADF1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113" y="2060848"/>
            <a:ext cx="1196311" cy="3454832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949080"/>
            <a:ext cx="7775575" cy="122788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Mist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really does love caveman sounds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 end in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400" b="1" dirty="0">
                <a:solidFill>
                  <a:srgbClr val="7030A0"/>
                </a:solidFill>
                <a:latin typeface="Twinkl" pitchFamily="50" charset="0"/>
              </a:rPr>
              <a:t>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laughed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“Hey,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know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lots of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words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 end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like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’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ll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write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em d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DDA2CB87-78BB-431B-9DC7-B82A946D628E}"/>
              </a:ext>
            </a:extLst>
          </p:cNvPr>
          <p:cNvSpPr/>
          <p:nvPr/>
        </p:nvSpPr>
        <p:spPr>
          <a:xfrm>
            <a:off x="809625" y="1473200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Help Sam to write words for Cousin Mist in the phoneme frame.</a:t>
            </a:r>
          </a:p>
        </p:txBody>
      </p:sp>
      <p:sp>
        <p:nvSpPr>
          <p:cNvPr id="28676" name="Title 1">
            <a:extLst>
              <a:ext uri="{FF2B5EF4-FFF2-40B4-BE49-F238E27FC236}">
                <a16:creationId xmlns:a16="http://schemas.microsoft.com/office/drawing/2014/main" id="{3E566BB2-4EE8-4536-A63A-21B69B0DE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Stone Age Phoneme Frames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EFDDDF6-E387-4C0F-B0B4-03E29CAF5224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9CA10E-6EFB-4A77-8F50-91694BA9B838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C0C8655-13CE-4A15-9F40-F06038A1535C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6FED3B2B-0410-40BC-80C4-FC1001A54A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1568" y="2224638"/>
            <a:ext cx="2651990" cy="46333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1B2F9F-89B5-4F11-AEA5-9988961BFE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2971" y="2078322"/>
            <a:ext cx="2737341" cy="4779678"/>
          </a:xfrm>
          <a:prstGeom prst="rect">
            <a:avLst/>
          </a:prstGeom>
        </p:spPr>
      </p:pic>
      <p:grpSp>
        <p:nvGrpSpPr>
          <p:cNvPr id="35" name="Kit's teachings">
            <a:extLst>
              <a:ext uri="{FF2B5EF4-FFF2-40B4-BE49-F238E27FC236}">
                <a16:creationId xmlns:a16="http://schemas.microsoft.com/office/drawing/2014/main" id="{AAF513C2-D4A7-45DA-BF9E-C082246A0BD6}"/>
              </a:ext>
            </a:extLst>
          </p:cNvPr>
          <p:cNvGrpSpPr>
            <a:grpSpLocks/>
          </p:cNvGrpSpPr>
          <p:nvPr/>
        </p:nvGrpSpPr>
        <p:grpSpPr bwMode="auto">
          <a:xfrm>
            <a:off x="4464050" y="5622925"/>
            <a:ext cx="4513263" cy="1008063"/>
            <a:chOff x="1475656" y="5229200"/>
            <a:chExt cx="4513867" cy="1008112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1ADD715-4C94-47B0-9803-8AE8A6A5F929}"/>
                </a:ext>
              </a:extLst>
            </p:cNvPr>
            <p:cNvSpPr/>
            <p:nvPr/>
          </p:nvSpPr>
          <p:spPr>
            <a:xfrm>
              <a:off x="1475656" y="5516552"/>
              <a:ext cx="3672379" cy="433408"/>
            </a:xfrm>
            <a:prstGeom prst="roundRect">
              <a:avLst>
                <a:gd name="adj" fmla="val 50000"/>
              </a:avLst>
            </a:prstGeom>
            <a:solidFill>
              <a:srgbClr val="0096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03448C19-D2F6-4D9D-BA40-52B4804BD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4981411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40"/>
              </a:solidFill>
            </a:ln>
          </p:spPr>
        </p:pic>
      </p:grpSp>
      <p:sp>
        <p:nvSpPr>
          <p:cNvPr id="38" name="Kit's teaching bubble">
            <a:extLst>
              <a:ext uri="{FF2B5EF4-FFF2-40B4-BE49-F238E27FC236}">
                <a16:creationId xmlns:a16="http://schemas.microsoft.com/office/drawing/2014/main" id="{23DA277D-74E6-4BAE-AE0F-5EE99AE5AE68}"/>
              </a:ext>
            </a:extLst>
          </p:cNvPr>
          <p:cNvSpPr/>
          <p:nvPr/>
        </p:nvSpPr>
        <p:spPr>
          <a:xfrm>
            <a:off x="4464050" y="3684588"/>
            <a:ext cx="3276302" cy="2014537"/>
          </a:xfrm>
          <a:prstGeom prst="wedgeRoundRectCallout">
            <a:avLst>
              <a:gd name="adj1" fmla="val 63516"/>
              <a:gd name="adj2" fmla="val 74265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Consonant blends differ from digraphs because both letter sounds can still be heard. Each letter in the blend goes in its own box in the phoneme frame.</a:t>
            </a:r>
          </a:p>
        </p:txBody>
      </p:sp>
      <p:sp>
        <p:nvSpPr>
          <p:cNvPr id="39" name="Close bubble">
            <a:extLst>
              <a:ext uri="{FF2B5EF4-FFF2-40B4-BE49-F238E27FC236}">
                <a16:creationId xmlns:a16="http://schemas.microsoft.com/office/drawing/2014/main" id="{727A4161-8C04-45D9-95DB-B167294E5257}"/>
              </a:ext>
            </a:extLst>
          </p:cNvPr>
          <p:cNvSpPr/>
          <p:nvPr/>
        </p:nvSpPr>
        <p:spPr>
          <a:xfrm>
            <a:off x="4425156" y="3684588"/>
            <a:ext cx="284162" cy="284162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C09752D9-9214-465E-8672-904FD6D15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4030160" y="6256494"/>
            <a:ext cx="237797" cy="394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EFDDDF6-E387-4C0F-B0B4-03E29CAF5224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9CA10E-6EFB-4A77-8F50-91694BA9B838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C0C8655-13CE-4A15-9F40-F06038A1535C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1A09497-5DDA-48AD-B760-12DF01E9AB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173024"/>
              </p:ext>
            </p:extLst>
          </p:nvPr>
        </p:nvGraphicFramePr>
        <p:xfrm>
          <a:off x="827584" y="980728"/>
          <a:ext cx="7488832" cy="2248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4260711523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82805261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537112394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598724915"/>
                    </a:ext>
                  </a:extLst>
                </a:gridCol>
              </a:tblGrid>
              <a:tr h="22480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42819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D567B40-EC78-4851-B089-35CDC018F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6" y="3228762"/>
            <a:ext cx="1235944" cy="357094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B70474B-0B4F-4FC2-9F5D-28223A6E3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056566"/>
            <a:ext cx="1296144" cy="3743141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34E63D6B-11B3-40BE-9424-8E8AFB032ED2}"/>
              </a:ext>
            </a:extLst>
          </p:cNvPr>
          <p:cNvSpPr>
            <a:spLocks/>
          </p:cNvSpPr>
          <p:nvPr/>
        </p:nvSpPr>
        <p:spPr bwMode="auto">
          <a:xfrm>
            <a:off x="638190" y="1211089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n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95F2B1DC-61C6-4C97-A34D-C86E2D18453A}"/>
              </a:ext>
            </a:extLst>
          </p:cNvPr>
          <p:cNvSpPr>
            <a:spLocks/>
          </p:cNvSpPr>
          <p:nvPr/>
        </p:nvSpPr>
        <p:spPr bwMode="auto">
          <a:xfrm>
            <a:off x="2497471" y="1211089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e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41533BD3-8975-43B6-B430-FBB661DCC510}"/>
              </a:ext>
            </a:extLst>
          </p:cNvPr>
          <p:cNvSpPr>
            <a:spLocks/>
          </p:cNvSpPr>
          <p:nvPr/>
        </p:nvSpPr>
        <p:spPr bwMode="auto">
          <a:xfrm>
            <a:off x="4382606" y="1211089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s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7E9F5CBA-3376-4E13-B394-3401E1138512}"/>
              </a:ext>
            </a:extLst>
          </p:cNvPr>
          <p:cNvSpPr>
            <a:spLocks/>
          </p:cNvSpPr>
          <p:nvPr/>
        </p:nvSpPr>
        <p:spPr bwMode="auto">
          <a:xfrm>
            <a:off x="6254515" y="1211089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t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3" name="Rectangle: Rounded Corners 18">
            <a:extLst>
              <a:ext uri="{FF2B5EF4-FFF2-40B4-BE49-F238E27FC236}">
                <a16:creationId xmlns:a16="http://schemas.microsoft.com/office/drawing/2014/main" id="{550E254E-0BC7-46E3-8660-521DCB5042E5}"/>
              </a:ext>
            </a:extLst>
          </p:cNvPr>
          <p:cNvSpPr/>
          <p:nvPr/>
        </p:nvSpPr>
        <p:spPr bwMode="auto">
          <a:xfrm>
            <a:off x="4382606" y="5373216"/>
            <a:ext cx="2173167" cy="783971"/>
          </a:xfrm>
          <a:prstGeom prst="roundRect">
            <a:avLst>
              <a:gd name="adj" fmla="val 17898"/>
            </a:avLst>
          </a:prstGeom>
          <a:solidFill>
            <a:srgbClr val="00963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latin typeface="Twinkl SemiBold" pitchFamily="2" charset="0"/>
              </a:rPr>
              <a:t>Check</a:t>
            </a:r>
          </a:p>
        </p:txBody>
      </p:sp>
      <p:pic>
        <p:nvPicPr>
          <p:cNvPr id="28" name="Picture 8">
            <a:extLst>
              <a:ext uri="{FF2B5EF4-FFF2-40B4-BE49-F238E27FC236}">
                <a16:creationId xmlns:a16="http://schemas.microsoft.com/office/drawing/2014/main" id="{15A6A780-BB54-4D5B-9505-3FCF84D24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1174721" y="5035345"/>
            <a:ext cx="117469" cy="1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5A5F885-4BC2-4720-BB29-1601AF84A5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1850" y="3493863"/>
            <a:ext cx="1707028" cy="173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348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EFDDDF6-E387-4C0F-B0B4-03E29CAF5224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9CA10E-6EFB-4A77-8F50-91694BA9B838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C0C8655-13CE-4A15-9F40-F06038A1535C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1A09497-5DDA-48AD-B760-12DF01E9AB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426966"/>
              </p:ext>
            </p:extLst>
          </p:nvPr>
        </p:nvGraphicFramePr>
        <p:xfrm>
          <a:off x="827584" y="980728"/>
          <a:ext cx="7488832" cy="2248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4260711523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82805261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537112394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598724915"/>
                    </a:ext>
                  </a:extLst>
                </a:gridCol>
              </a:tblGrid>
              <a:tr h="22480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42819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D567B40-EC78-4851-B089-35CDC018F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6" y="3228762"/>
            <a:ext cx="1235944" cy="357094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B70474B-0B4F-4FC2-9F5D-28223A6E3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056566"/>
            <a:ext cx="1296144" cy="3743141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34E63D6B-11B3-40BE-9424-8E8AFB032ED2}"/>
              </a:ext>
            </a:extLst>
          </p:cNvPr>
          <p:cNvSpPr>
            <a:spLocks/>
          </p:cNvSpPr>
          <p:nvPr/>
        </p:nvSpPr>
        <p:spPr bwMode="auto">
          <a:xfrm>
            <a:off x="638190" y="1283097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l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95F2B1DC-61C6-4C97-A34D-C86E2D18453A}"/>
              </a:ext>
            </a:extLst>
          </p:cNvPr>
          <p:cNvSpPr>
            <a:spLocks/>
          </p:cNvSpPr>
          <p:nvPr/>
        </p:nvSpPr>
        <p:spPr bwMode="auto">
          <a:xfrm>
            <a:off x="2497471" y="1283097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 err="1">
                <a:solidFill>
                  <a:schemeClr val="tx1"/>
                </a:solidFill>
                <a:latin typeface="Twinkl SemiBold" pitchFamily="2" charset="0"/>
              </a:rPr>
              <a:t>i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41533BD3-8975-43B6-B430-FBB661DCC510}"/>
              </a:ext>
            </a:extLst>
          </p:cNvPr>
          <p:cNvSpPr>
            <a:spLocks/>
          </p:cNvSpPr>
          <p:nvPr/>
        </p:nvSpPr>
        <p:spPr bwMode="auto">
          <a:xfrm>
            <a:off x="4382606" y="1283097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f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7E9F5CBA-3376-4E13-B394-3401E1138512}"/>
              </a:ext>
            </a:extLst>
          </p:cNvPr>
          <p:cNvSpPr>
            <a:spLocks/>
          </p:cNvSpPr>
          <p:nvPr/>
        </p:nvSpPr>
        <p:spPr bwMode="auto">
          <a:xfrm>
            <a:off x="6254515" y="1283097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t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165133D5-A463-4FB3-BBEE-BD6DCE773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1174721" y="5035345"/>
            <a:ext cx="117469" cy="1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8">
            <a:extLst>
              <a:ext uri="{FF2B5EF4-FFF2-40B4-BE49-F238E27FC236}">
                <a16:creationId xmlns:a16="http://schemas.microsoft.com/office/drawing/2014/main" id="{BD78BBCA-B05B-4819-A18C-CE9253A5124A}"/>
              </a:ext>
            </a:extLst>
          </p:cNvPr>
          <p:cNvSpPr/>
          <p:nvPr/>
        </p:nvSpPr>
        <p:spPr bwMode="auto">
          <a:xfrm>
            <a:off x="4382606" y="5373216"/>
            <a:ext cx="2173167" cy="783971"/>
          </a:xfrm>
          <a:prstGeom prst="roundRect">
            <a:avLst>
              <a:gd name="adj" fmla="val 17898"/>
            </a:avLst>
          </a:prstGeom>
          <a:solidFill>
            <a:srgbClr val="00963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latin typeface="Twinkl SemiBold" pitchFamily="2" charset="0"/>
              </a:rPr>
              <a:t>Check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189C50-A345-4B83-B87E-F01F40530E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4008" y="3478771"/>
            <a:ext cx="1621677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45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EFDDDF6-E387-4C0F-B0B4-03E29CAF5224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9CA10E-6EFB-4A77-8F50-91694BA9B838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C0C8655-13CE-4A15-9F40-F06038A1535C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1A09497-5DDA-48AD-B760-12DF01E9ABB5}"/>
              </a:ext>
            </a:extLst>
          </p:cNvPr>
          <p:cNvGraphicFramePr>
            <a:graphicFrameLocks noGrp="1"/>
          </p:cNvGraphicFramePr>
          <p:nvPr/>
        </p:nvGraphicFramePr>
        <p:xfrm>
          <a:off x="827584" y="980728"/>
          <a:ext cx="7488832" cy="2248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4260711523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82805261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537112394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598724915"/>
                    </a:ext>
                  </a:extLst>
                </a:gridCol>
              </a:tblGrid>
              <a:tr h="22480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42819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D567B40-EC78-4851-B089-35CDC018F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6" y="3228762"/>
            <a:ext cx="1235944" cy="357094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B70474B-0B4F-4FC2-9F5D-28223A6E3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056566"/>
            <a:ext cx="1296144" cy="3743141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34E63D6B-11B3-40BE-9424-8E8AFB032ED2}"/>
              </a:ext>
            </a:extLst>
          </p:cNvPr>
          <p:cNvSpPr>
            <a:spLocks/>
          </p:cNvSpPr>
          <p:nvPr/>
        </p:nvSpPr>
        <p:spPr bwMode="auto">
          <a:xfrm>
            <a:off x="638190" y="1340768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d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95F2B1DC-61C6-4C97-A34D-C86E2D18453A}"/>
              </a:ext>
            </a:extLst>
          </p:cNvPr>
          <p:cNvSpPr>
            <a:spLocks/>
          </p:cNvSpPr>
          <p:nvPr/>
        </p:nvSpPr>
        <p:spPr bwMode="auto">
          <a:xfrm>
            <a:off x="2497471" y="1340768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u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41533BD3-8975-43B6-B430-FBB661DCC510}"/>
              </a:ext>
            </a:extLst>
          </p:cNvPr>
          <p:cNvSpPr>
            <a:spLocks/>
          </p:cNvSpPr>
          <p:nvPr/>
        </p:nvSpPr>
        <p:spPr bwMode="auto">
          <a:xfrm>
            <a:off x="4382606" y="1340768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s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7E9F5CBA-3376-4E13-B394-3401E1138512}"/>
              </a:ext>
            </a:extLst>
          </p:cNvPr>
          <p:cNvSpPr>
            <a:spLocks/>
          </p:cNvSpPr>
          <p:nvPr/>
        </p:nvSpPr>
        <p:spPr bwMode="auto">
          <a:xfrm>
            <a:off x="6254515" y="1340768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t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67E7545C-8D35-42EB-AAD3-97EFF4D84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1174721" y="5035345"/>
            <a:ext cx="117469" cy="1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8">
            <a:extLst>
              <a:ext uri="{FF2B5EF4-FFF2-40B4-BE49-F238E27FC236}">
                <a16:creationId xmlns:a16="http://schemas.microsoft.com/office/drawing/2014/main" id="{82A6E6BD-0780-4A43-8616-42C0C687EE3A}"/>
              </a:ext>
            </a:extLst>
          </p:cNvPr>
          <p:cNvSpPr/>
          <p:nvPr/>
        </p:nvSpPr>
        <p:spPr bwMode="auto">
          <a:xfrm>
            <a:off x="4382606" y="5373216"/>
            <a:ext cx="2173167" cy="783971"/>
          </a:xfrm>
          <a:prstGeom prst="roundRect">
            <a:avLst>
              <a:gd name="adj" fmla="val 17898"/>
            </a:avLst>
          </a:prstGeom>
          <a:solidFill>
            <a:srgbClr val="00963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latin typeface="Twinkl SemiBold" pitchFamily="2" charset="0"/>
              </a:rPr>
              <a:t>Check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49DF68-C5FB-4D69-A434-6238032692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1920" y="3530569"/>
            <a:ext cx="3023878" cy="155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EFDDDF6-E387-4C0F-B0B4-03E29CAF5224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9CA10E-6EFB-4A77-8F50-91694BA9B838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C0C8655-13CE-4A15-9F40-F06038A1535C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1A09497-5DDA-48AD-B760-12DF01E9ABB5}"/>
              </a:ext>
            </a:extLst>
          </p:cNvPr>
          <p:cNvGraphicFramePr>
            <a:graphicFrameLocks noGrp="1"/>
          </p:cNvGraphicFramePr>
          <p:nvPr/>
        </p:nvGraphicFramePr>
        <p:xfrm>
          <a:off x="827584" y="980728"/>
          <a:ext cx="7488832" cy="2248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4260711523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82805261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537112394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598724915"/>
                    </a:ext>
                  </a:extLst>
                </a:gridCol>
              </a:tblGrid>
              <a:tr h="22480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42819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D567B40-EC78-4851-B089-35CDC018F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6" y="3228762"/>
            <a:ext cx="1235944" cy="357094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B70474B-0B4F-4FC2-9F5D-28223A6E3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056566"/>
            <a:ext cx="1296144" cy="3743141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34E63D6B-11B3-40BE-9424-8E8AFB032ED2}"/>
              </a:ext>
            </a:extLst>
          </p:cNvPr>
          <p:cNvSpPr>
            <a:spLocks/>
          </p:cNvSpPr>
          <p:nvPr/>
        </p:nvSpPr>
        <p:spPr bwMode="auto">
          <a:xfrm>
            <a:off x="638190" y="1124744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w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95F2B1DC-61C6-4C97-A34D-C86E2D18453A}"/>
              </a:ext>
            </a:extLst>
          </p:cNvPr>
          <p:cNvSpPr>
            <a:spLocks/>
          </p:cNvSpPr>
          <p:nvPr/>
        </p:nvSpPr>
        <p:spPr bwMode="auto">
          <a:xfrm>
            <a:off x="2497471" y="1124744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e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41533BD3-8975-43B6-B430-FBB661DCC510}"/>
              </a:ext>
            </a:extLst>
          </p:cNvPr>
          <p:cNvSpPr>
            <a:spLocks/>
          </p:cNvSpPr>
          <p:nvPr/>
        </p:nvSpPr>
        <p:spPr bwMode="auto">
          <a:xfrm>
            <a:off x="4382606" y="1124744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p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7E9F5CBA-3376-4E13-B394-3401E1138512}"/>
              </a:ext>
            </a:extLst>
          </p:cNvPr>
          <p:cNvSpPr>
            <a:spLocks/>
          </p:cNvSpPr>
          <p:nvPr/>
        </p:nvSpPr>
        <p:spPr bwMode="auto">
          <a:xfrm>
            <a:off x="6254515" y="1124744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t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FA538F7F-2CBA-4F5E-A4F4-FFC5701C5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1174721" y="5035345"/>
            <a:ext cx="117469" cy="1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8">
            <a:extLst>
              <a:ext uri="{FF2B5EF4-FFF2-40B4-BE49-F238E27FC236}">
                <a16:creationId xmlns:a16="http://schemas.microsoft.com/office/drawing/2014/main" id="{52E25293-BDFA-4BF2-BE09-E92201B63616}"/>
              </a:ext>
            </a:extLst>
          </p:cNvPr>
          <p:cNvSpPr/>
          <p:nvPr/>
        </p:nvSpPr>
        <p:spPr bwMode="auto">
          <a:xfrm>
            <a:off x="4382606" y="5373216"/>
            <a:ext cx="2173167" cy="783971"/>
          </a:xfrm>
          <a:prstGeom prst="roundRect">
            <a:avLst>
              <a:gd name="adj" fmla="val 17898"/>
            </a:avLst>
          </a:prstGeom>
          <a:solidFill>
            <a:srgbClr val="00963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latin typeface="Twinkl SemiBold" pitchFamily="2" charset="0"/>
              </a:rPr>
              <a:t>Check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58DE80-A41C-41F1-9CFB-162B8516FC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9908" y="3480742"/>
            <a:ext cx="1298561" cy="165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31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EFDDDF6-E387-4C0F-B0B4-03E29CAF5224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9CA10E-6EFB-4A77-8F50-91694BA9B838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C0C8655-13CE-4A15-9F40-F06038A1535C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1A09497-5DDA-48AD-B760-12DF01E9ABB5}"/>
              </a:ext>
            </a:extLst>
          </p:cNvPr>
          <p:cNvGraphicFramePr>
            <a:graphicFrameLocks noGrp="1"/>
          </p:cNvGraphicFramePr>
          <p:nvPr/>
        </p:nvGraphicFramePr>
        <p:xfrm>
          <a:off x="827584" y="980728"/>
          <a:ext cx="7488832" cy="2248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4260711523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82805261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537112394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598724915"/>
                    </a:ext>
                  </a:extLst>
                </a:gridCol>
              </a:tblGrid>
              <a:tr h="22480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42819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D567B40-EC78-4851-B089-35CDC018F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6" y="3228762"/>
            <a:ext cx="1235944" cy="357094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B70474B-0B4F-4FC2-9F5D-28223A6E3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056566"/>
            <a:ext cx="1296144" cy="3743141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34E63D6B-11B3-40BE-9424-8E8AFB032ED2}"/>
              </a:ext>
            </a:extLst>
          </p:cNvPr>
          <p:cNvSpPr>
            <a:spLocks/>
          </p:cNvSpPr>
          <p:nvPr/>
        </p:nvSpPr>
        <p:spPr bwMode="auto">
          <a:xfrm>
            <a:off x="638190" y="1211089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t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95F2B1DC-61C6-4C97-A34D-C86E2D18453A}"/>
              </a:ext>
            </a:extLst>
          </p:cNvPr>
          <p:cNvSpPr>
            <a:spLocks/>
          </p:cNvSpPr>
          <p:nvPr/>
        </p:nvSpPr>
        <p:spPr bwMode="auto">
          <a:xfrm>
            <a:off x="2497471" y="1211089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e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41533BD3-8975-43B6-B430-FBB661DCC510}"/>
              </a:ext>
            </a:extLst>
          </p:cNvPr>
          <p:cNvSpPr>
            <a:spLocks/>
          </p:cNvSpPr>
          <p:nvPr/>
        </p:nvSpPr>
        <p:spPr bwMode="auto">
          <a:xfrm>
            <a:off x="4382606" y="1211089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x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7E9F5CBA-3376-4E13-B394-3401E1138512}"/>
              </a:ext>
            </a:extLst>
          </p:cNvPr>
          <p:cNvSpPr>
            <a:spLocks/>
          </p:cNvSpPr>
          <p:nvPr/>
        </p:nvSpPr>
        <p:spPr bwMode="auto">
          <a:xfrm>
            <a:off x="6254515" y="1211089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t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066FCDA2-A9F3-49E3-A274-1391694C3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1174721" y="5035345"/>
            <a:ext cx="117469" cy="1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8">
            <a:extLst>
              <a:ext uri="{FF2B5EF4-FFF2-40B4-BE49-F238E27FC236}">
                <a16:creationId xmlns:a16="http://schemas.microsoft.com/office/drawing/2014/main" id="{F5B351D3-D617-4E95-B3D6-E36E7806D94A}"/>
              </a:ext>
            </a:extLst>
          </p:cNvPr>
          <p:cNvSpPr/>
          <p:nvPr/>
        </p:nvSpPr>
        <p:spPr bwMode="auto">
          <a:xfrm>
            <a:off x="4382606" y="5373216"/>
            <a:ext cx="2173167" cy="783971"/>
          </a:xfrm>
          <a:prstGeom prst="roundRect">
            <a:avLst>
              <a:gd name="adj" fmla="val 17898"/>
            </a:avLst>
          </a:prstGeom>
          <a:solidFill>
            <a:srgbClr val="00963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latin typeface="Twinkl SemiBold" pitchFamily="2" charset="0"/>
              </a:rPr>
              <a:t>Check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84D3AB-D936-4486-A4FE-533ECDB4B9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8652" y="3553900"/>
            <a:ext cx="2627604" cy="157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85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1EFDDDF6-E387-4C0F-B0B4-03E29CAF5224}"/>
              </a:ext>
            </a:extLst>
          </p:cNvPr>
          <p:cNvGrpSpPr/>
          <p:nvPr/>
        </p:nvGrpSpPr>
        <p:grpSpPr>
          <a:xfrm>
            <a:off x="7884425" y="227397"/>
            <a:ext cx="1259572" cy="504056"/>
            <a:chOff x="7881005" y="1700808"/>
            <a:chExt cx="1299507" cy="504056"/>
          </a:xfrm>
          <a:solidFill>
            <a:srgbClr val="F08115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9CA10E-6EFB-4A77-8F50-91694BA9B838}"/>
                </a:ext>
              </a:extLst>
            </p:cNvPr>
            <p:cNvSpPr/>
            <p:nvPr/>
          </p:nvSpPr>
          <p:spPr>
            <a:xfrm>
              <a:off x="7881005" y="1700808"/>
              <a:ext cx="519978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C0C8655-13CE-4A15-9F40-F06038A1535C}"/>
                </a:ext>
              </a:extLst>
            </p:cNvPr>
            <p:cNvSpPr/>
            <p:nvPr/>
          </p:nvSpPr>
          <p:spPr>
            <a:xfrm>
              <a:off x="8103819" y="1700808"/>
              <a:ext cx="1076693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1A09497-5DDA-48AD-B760-12DF01E9AB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827977"/>
              </p:ext>
            </p:extLst>
          </p:nvPr>
        </p:nvGraphicFramePr>
        <p:xfrm>
          <a:off x="827584" y="908720"/>
          <a:ext cx="7488832" cy="2248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4260711523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828052610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537112394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598724915"/>
                    </a:ext>
                  </a:extLst>
                </a:gridCol>
              </a:tblGrid>
              <a:tr h="224802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0096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742819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7D567B40-EC78-4851-B089-35CDC018FA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6" y="3228762"/>
            <a:ext cx="1235944" cy="357094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B70474B-0B4F-4FC2-9F5D-28223A6E3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056566"/>
            <a:ext cx="1296144" cy="3743141"/>
          </a:xfrm>
          <a:prstGeom prst="rect">
            <a:avLst/>
          </a:prstGeom>
        </p:spPr>
      </p:pic>
      <p:sp>
        <p:nvSpPr>
          <p:cNvPr id="21" name="Title 1">
            <a:extLst>
              <a:ext uri="{FF2B5EF4-FFF2-40B4-BE49-F238E27FC236}">
                <a16:creationId xmlns:a16="http://schemas.microsoft.com/office/drawing/2014/main" id="{34E63D6B-11B3-40BE-9424-8E8AFB032ED2}"/>
              </a:ext>
            </a:extLst>
          </p:cNvPr>
          <p:cNvSpPr>
            <a:spLocks/>
          </p:cNvSpPr>
          <p:nvPr/>
        </p:nvSpPr>
        <p:spPr bwMode="auto">
          <a:xfrm>
            <a:off x="638190" y="1139081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v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95F2B1DC-61C6-4C97-A34D-C86E2D18453A}"/>
              </a:ext>
            </a:extLst>
          </p:cNvPr>
          <p:cNvSpPr>
            <a:spLocks/>
          </p:cNvSpPr>
          <p:nvPr/>
        </p:nvSpPr>
        <p:spPr bwMode="auto">
          <a:xfrm>
            <a:off x="2497471" y="1139081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e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41533BD3-8975-43B6-B430-FBB661DCC510}"/>
              </a:ext>
            </a:extLst>
          </p:cNvPr>
          <p:cNvSpPr>
            <a:spLocks/>
          </p:cNvSpPr>
          <p:nvPr/>
        </p:nvSpPr>
        <p:spPr bwMode="auto">
          <a:xfrm>
            <a:off x="4382606" y="1139081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s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7E9F5CBA-3376-4E13-B394-3401E1138512}"/>
              </a:ext>
            </a:extLst>
          </p:cNvPr>
          <p:cNvSpPr>
            <a:spLocks/>
          </p:cNvSpPr>
          <p:nvPr/>
        </p:nvSpPr>
        <p:spPr bwMode="auto">
          <a:xfrm>
            <a:off x="6254515" y="1139081"/>
            <a:ext cx="2173167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sz="16600" dirty="0">
                <a:solidFill>
                  <a:schemeClr val="tx1"/>
                </a:solidFill>
                <a:latin typeface="Twinkl SemiBold" pitchFamily="2" charset="0"/>
              </a:rPr>
              <a:t>t</a:t>
            </a:r>
            <a:endParaRPr lang="en-GB" altLang="en-US" sz="178700" dirty="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E6854CDF-867B-4F1D-BD57-BEE08F0F2B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1174721" y="5035345"/>
            <a:ext cx="117469" cy="1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: Rounded Corners 18">
            <a:extLst>
              <a:ext uri="{FF2B5EF4-FFF2-40B4-BE49-F238E27FC236}">
                <a16:creationId xmlns:a16="http://schemas.microsoft.com/office/drawing/2014/main" id="{5E954226-CF71-4FC8-A51F-8DA89A4BCEBC}"/>
              </a:ext>
            </a:extLst>
          </p:cNvPr>
          <p:cNvSpPr/>
          <p:nvPr/>
        </p:nvSpPr>
        <p:spPr bwMode="auto">
          <a:xfrm>
            <a:off x="4382606" y="5373216"/>
            <a:ext cx="2173167" cy="783971"/>
          </a:xfrm>
          <a:prstGeom prst="roundRect">
            <a:avLst>
              <a:gd name="adj" fmla="val 17898"/>
            </a:avLst>
          </a:prstGeom>
          <a:solidFill>
            <a:srgbClr val="00963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600" dirty="0">
                <a:latin typeface="Twinkl SemiBold" pitchFamily="2" charset="0"/>
              </a:rPr>
              <a:t>Check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99724A-A3FB-47BE-83D7-2A6B4333B6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2957" y="3385286"/>
            <a:ext cx="1292464" cy="1835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6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B7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0"/>
          </a:xfrm>
          <a:prstGeom prst="roundRect">
            <a:avLst>
              <a:gd name="adj" fmla="val 2877"/>
            </a:avLst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949080"/>
            <a:ext cx="7775575" cy="122788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“Welcome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our cave!” </a:t>
            </a:r>
            <a:r>
              <a:rPr lang="en-GB" sz="2400" dirty="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Felt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proudly.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 and Dad are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out doing their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jobs at the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moment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but they wi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ll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be ba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very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B3B6A4-6B64-4146-8DA1-3E20F15B8B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75" y="1633015"/>
            <a:ext cx="1055201" cy="324723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087C327-923B-4DFF-8508-9D682E987D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484" y="1556792"/>
            <a:ext cx="1085953" cy="313758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CC22CFD-9162-4EE1-B8D3-2BD1D51792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387" y="1269378"/>
            <a:ext cx="1055467" cy="304808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252D36A-7617-4BD5-864B-8492B254C1F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247" y="1266356"/>
            <a:ext cx="970945" cy="304808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1CBA757-7FD2-4D96-9855-CB31D5A374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855" y="1290828"/>
            <a:ext cx="1313471" cy="3589420"/>
          </a:xfrm>
          <a:prstGeom prst="rect">
            <a:avLst/>
          </a:prstGeom>
        </p:spPr>
      </p:pic>
      <p:pic>
        <p:nvPicPr>
          <p:cNvPr id="26" name="Picture 8">
            <a:extLst>
              <a:ext uri="{FF2B5EF4-FFF2-40B4-BE49-F238E27FC236}">
                <a16:creationId xmlns:a16="http://schemas.microsoft.com/office/drawing/2014/main" id="{11E47E3D-DD13-41BB-A580-24E5B69EF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2805243" y="3115469"/>
            <a:ext cx="117469" cy="1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DAE73710-4EDB-433B-BA99-11DC8B322B8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BB42F03-8890-43AB-AF0B-B830AF1637C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D0F5E5E-B6BB-4151-8F9D-16A608637BC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642716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DDA2CB87-78BB-431B-9DC7-B82A946D628E}"/>
              </a:ext>
            </a:extLst>
          </p:cNvPr>
          <p:cNvSpPr/>
          <p:nvPr/>
        </p:nvSpPr>
        <p:spPr>
          <a:xfrm>
            <a:off x="809625" y="1473200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job is Felt’s dad doing?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Look at the picture and write a sentence to match.</a:t>
            </a:r>
          </a:p>
        </p:txBody>
      </p:sp>
      <p:sp>
        <p:nvSpPr>
          <p:cNvPr id="28676" name="Title 1">
            <a:extLst>
              <a:ext uri="{FF2B5EF4-FFF2-40B4-BE49-F238E27FC236}">
                <a16:creationId xmlns:a16="http://schemas.microsoft.com/office/drawing/2014/main" id="{3E566BB2-4EE8-4536-A63A-21B69B0DE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Sentence Time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13225B5-7A8C-4CAE-BE3D-16ADF48FDBC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1260E54-0FC2-4ABB-A506-9DA87894702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B455504-E3AB-487B-83D0-C125A33CCC7E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786B99C0-D58C-49D4-BE26-E1D1B10E9426}"/>
              </a:ext>
            </a:extLst>
          </p:cNvPr>
          <p:cNvGrpSpPr/>
          <p:nvPr/>
        </p:nvGrpSpPr>
        <p:grpSpPr>
          <a:xfrm>
            <a:off x="2253604" y="2747452"/>
            <a:ext cx="4627265" cy="3273836"/>
            <a:chOff x="2150417" y="2636427"/>
            <a:chExt cx="4627265" cy="3273836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DA0B0A7-40DF-4085-8DBD-E35D6FC392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50417" y="2636427"/>
              <a:ext cx="4627265" cy="3273836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5CFD8B2-91C0-4116-8F79-025D59C60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72281" y="3044895"/>
              <a:ext cx="1469263" cy="2865368"/>
            </a:xfrm>
            <a:prstGeom prst="rect">
              <a:avLst/>
            </a:prstGeom>
          </p:spPr>
        </p:pic>
      </p:grpSp>
      <p:grpSp>
        <p:nvGrpSpPr>
          <p:cNvPr id="35" name="Kit's teachings">
            <a:extLst>
              <a:ext uri="{FF2B5EF4-FFF2-40B4-BE49-F238E27FC236}">
                <a16:creationId xmlns:a16="http://schemas.microsoft.com/office/drawing/2014/main" id="{AAF513C2-D4A7-45DA-BF9E-C082246A0BD6}"/>
              </a:ext>
            </a:extLst>
          </p:cNvPr>
          <p:cNvGrpSpPr>
            <a:grpSpLocks/>
          </p:cNvGrpSpPr>
          <p:nvPr/>
        </p:nvGrpSpPr>
        <p:grpSpPr bwMode="auto">
          <a:xfrm>
            <a:off x="4464050" y="5622925"/>
            <a:ext cx="4513263" cy="1008063"/>
            <a:chOff x="1475656" y="5229200"/>
            <a:chExt cx="4513867" cy="1008112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B1ADD715-4C94-47B0-9803-8AE8A6A5F929}"/>
                </a:ext>
              </a:extLst>
            </p:cNvPr>
            <p:cNvSpPr/>
            <p:nvPr/>
          </p:nvSpPr>
          <p:spPr>
            <a:xfrm>
              <a:off x="1475656" y="5516552"/>
              <a:ext cx="3672379" cy="433408"/>
            </a:xfrm>
            <a:prstGeom prst="roundRect">
              <a:avLst>
                <a:gd name="adj" fmla="val 50000"/>
              </a:avLst>
            </a:prstGeom>
            <a:solidFill>
              <a:srgbClr val="0096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03448C19-D2F6-4D9D-BA40-52B4804BD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4981411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40"/>
              </a:solidFill>
            </a:ln>
          </p:spPr>
        </p:pic>
      </p:grpSp>
      <p:sp>
        <p:nvSpPr>
          <p:cNvPr id="38" name="Kit's teaching bubble">
            <a:extLst>
              <a:ext uri="{FF2B5EF4-FFF2-40B4-BE49-F238E27FC236}">
                <a16:creationId xmlns:a16="http://schemas.microsoft.com/office/drawing/2014/main" id="{23DA277D-74E6-4BAE-AE0F-5EE99AE5AE68}"/>
              </a:ext>
            </a:extLst>
          </p:cNvPr>
          <p:cNvSpPr/>
          <p:nvPr/>
        </p:nvSpPr>
        <p:spPr>
          <a:xfrm>
            <a:off x="4464050" y="4845050"/>
            <a:ext cx="3420318" cy="854075"/>
          </a:xfrm>
          <a:prstGeom prst="wedgeRoundRectCallout">
            <a:avLst>
              <a:gd name="adj1" fmla="val 63516"/>
              <a:gd name="adj2" fmla="val 74265"/>
              <a:gd name="adj3" fmla="val 16667"/>
            </a:avLst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‘Show’ to see a suggested sentence for the picture.</a:t>
            </a:r>
          </a:p>
        </p:txBody>
      </p:sp>
      <p:sp>
        <p:nvSpPr>
          <p:cNvPr id="39" name="Close bubble">
            <a:extLst>
              <a:ext uri="{FF2B5EF4-FFF2-40B4-BE49-F238E27FC236}">
                <a16:creationId xmlns:a16="http://schemas.microsoft.com/office/drawing/2014/main" id="{727A4161-8C04-45D9-95DB-B167294E5257}"/>
              </a:ext>
            </a:extLst>
          </p:cNvPr>
          <p:cNvSpPr/>
          <p:nvPr/>
        </p:nvSpPr>
        <p:spPr>
          <a:xfrm>
            <a:off x="4381008" y="4789726"/>
            <a:ext cx="284162" cy="284162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3023942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9" grpId="0" animBg="1"/>
      <p:bldP spid="3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>
            <a:extLst>
              <a:ext uri="{FF2B5EF4-FFF2-40B4-BE49-F238E27FC236}">
                <a16:creationId xmlns:a16="http://schemas.microsoft.com/office/drawing/2014/main" id="{ACF8A592-8637-4DED-BA88-193FC4FAA18A}"/>
              </a:ext>
            </a:extLst>
          </p:cNvPr>
          <p:cNvSpPr>
            <a:spLocks/>
          </p:cNvSpPr>
          <p:nvPr/>
        </p:nvSpPr>
        <p:spPr bwMode="auto">
          <a:xfrm>
            <a:off x="1417638" y="4508500"/>
            <a:ext cx="630872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ts val="1800"/>
              </a:spcBef>
              <a:spcAft>
                <a:spcPts val="2400"/>
              </a:spcAft>
              <a:buNone/>
            </a:pPr>
            <a:r>
              <a:rPr lang="en-GB" sz="4000" dirty="0">
                <a:solidFill>
                  <a:srgbClr val="FF0000"/>
                </a:solidFill>
                <a:latin typeface="Twinkl" pitchFamily="50" charset="0"/>
              </a:rPr>
              <a:t>He </a:t>
            </a:r>
            <a:r>
              <a:rPr lang="en-GB" sz="4000" dirty="0">
                <a:latin typeface="Twinkl" pitchFamily="50" charset="0"/>
              </a:rPr>
              <a:t>is hunting food for the camp.</a:t>
            </a:r>
          </a:p>
        </p:txBody>
      </p:sp>
      <p:grpSp>
        <p:nvGrpSpPr>
          <p:cNvPr id="34" name="Show button">
            <a:extLst>
              <a:ext uri="{FF2B5EF4-FFF2-40B4-BE49-F238E27FC236}">
                <a16:creationId xmlns:a16="http://schemas.microsoft.com/office/drawing/2014/main" id="{B658E443-01E0-45BE-B66E-01933F5A6929}"/>
              </a:ext>
            </a:extLst>
          </p:cNvPr>
          <p:cNvGrpSpPr>
            <a:grpSpLocks/>
          </p:cNvGrpSpPr>
          <p:nvPr/>
        </p:nvGrpSpPr>
        <p:grpSpPr bwMode="auto">
          <a:xfrm>
            <a:off x="6875464" y="5383213"/>
            <a:ext cx="1500186" cy="666750"/>
            <a:chOff x="6914615" y="5534675"/>
            <a:chExt cx="1499292" cy="666848"/>
          </a:xfrm>
        </p:grpSpPr>
        <p:sp>
          <p:nvSpPr>
            <p:cNvPr id="35" name="Rectangle: Rounded Corners 18">
              <a:extLst>
                <a:ext uri="{FF2B5EF4-FFF2-40B4-BE49-F238E27FC236}">
                  <a16:creationId xmlns:a16="http://schemas.microsoft.com/office/drawing/2014/main" id="{305017E5-0FDC-4E22-BBBA-CF195A859608}"/>
                </a:ext>
              </a:extLst>
            </p:cNvPr>
            <p:cNvSpPr/>
            <p:nvPr/>
          </p:nvSpPr>
          <p:spPr>
            <a:xfrm>
              <a:off x="6914615" y="5650579"/>
              <a:ext cx="1099481" cy="396933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FC7C10C0-11F5-47CC-A406-A8CAA77331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C0AD1885-820E-47BF-B0FD-8BE38E71DF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5504" y="808293"/>
            <a:ext cx="4627265" cy="327383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53FC6CA-4FEB-49B6-B39F-B14AD1B91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368" y="1216761"/>
            <a:ext cx="1469263" cy="2865368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8FB34532-EA26-4895-800F-C8695C41902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3BF01589-5D5B-4F2C-AA29-5B2CDF61556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BC03F678-C907-480C-9BEA-70DE7360FC3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B78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0"/>
          </a:xfrm>
          <a:prstGeom prst="roundRect">
            <a:avLst>
              <a:gd name="adj" fmla="val 2877"/>
            </a:avLst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C65BC58C-48C0-458F-8214-77C08086984E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3FFCC81-792A-4798-AC82-F60E558BD16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CF82136-34CE-49E6-AF4C-FB67067AEEE1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CC4B494-9180-475C-8CAE-006C4BDA0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324749"/>
            <a:ext cx="1188041" cy="384536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AA8EAF0-8159-4383-B56A-1C3926F4FA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404" y="1066506"/>
            <a:ext cx="1428720" cy="416093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C108BA8-979D-4C02-A65B-FA663AB224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65" y="1765943"/>
            <a:ext cx="1055201" cy="324723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D710360-409D-48A2-A1B3-B6F1766124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823" y="1772271"/>
            <a:ext cx="1085953" cy="31375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C9E8967-DED1-4D3E-8D2F-B8B6C568EA5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125" y="1622927"/>
            <a:ext cx="1251187" cy="3419212"/>
          </a:xfrm>
          <a:prstGeom prst="rect">
            <a:avLst/>
          </a:prstGeom>
        </p:spPr>
      </p:pic>
      <p:pic>
        <p:nvPicPr>
          <p:cNvPr id="22" name="Picture 8">
            <a:extLst>
              <a:ext uri="{FF2B5EF4-FFF2-40B4-BE49-F238E27FC236}">
                <a16:creationId xmlns:a16="http://schemas.microsoft.com/office/drawing/2014/main" id="{0515E821-6581-41E1-AB99-C051979AF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6786">
            <a:off x="2430239" y="3298933"/>
            <a:ext cx="117469" cy="19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8F270D1-95F8-4360-983E-375DEC46D9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668952"/>
            <a:ext cx="1055467" cy="304808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30E001D-5178-4B44-964C-4E17AC69CB3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039" y="1749944"/>
            <a:ext cx="970945" cy="3048089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437112"/>
            <a:ext cx="7775575" cy="173985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Felt and Wilf’s mum and dad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arrived, carrying meat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berries. “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is Kit and 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</a:t>
            </a:r>
            <a:r>
              <a:rPr lang="en-GB" sz="2400">
                <a:solidFill>
                  <a:srgbClr val="FF0000"/>
                </a:solidFill>
                <a:latin typeface="Twinkl" pitchFamily="50" charset="0"/>
              </a:rPr>
              <a:t>said</a:t>
            </a:r>
            <a:r>
              <a:rPr lang="en-GB" sz="240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>
                <a:solidFill>
                  <a:schemeClr val="tx1"/>
                </a:solidFill>
                <a:latin typeface="Twinkl" pitchFamily="50" charset="0"/>
              </a:rPr>
              <a:t>Felt.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Can they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stay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tea?”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Of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course!” smiled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Mum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63817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27">
            <a:extLst>
              <a:ext uri="{FF2B5EF4-FFF2-40B4-BE49-F238E27FC236}">
                <a16:creationId xmlns:a16="http://schemas.microsoft.com/office/drawing/2014/main" id="{47C5A646-55D8-437B-BD75-0556AA607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1411" y="1988839"/>
            <a:ext cx="1615005" cy="408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28">
            <a:extLst>
              <a:ext uri="{FF2B5EF4-FFF2-40B4-BE49-F238E27FC236}">
                <a16:creationId xmlns:a16="http://schemas.microsoft.com/office/drawing/2014/main" id="{FCDB0924-0C1D-46F1-81E2-CD02F29A0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045900"/>
            <a:ext cx="1295623" cy="40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EA58B2C-3C4A-4D72-8E54-2D7753F40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784225"/>
            <a:ext cx="8281739" cy="993775"/>
          </a:xfrm>
        </p:spPr>
        <p:txBody>
          <a:bodyPr/>
          <a:lstStyle/>
          <a:p>
            <a:pPr algn="ctr"/>
            <a:r>
              <a:rPr lang="en-GB" altLang="en-US" b="0" dirty="0"/>
              <a:t>Today, we have learnt…</a:t>
            </a:r>
            <a:br>
              <a:rPr lang="en-GB" altLang="en-US" b="0" dirty="0"/>
            </a:br>
            <a:r>
              <a:rPr lang="en-GB" altLang="en-US" b="0" dirty="0"/>
              <a:t>Final Consonant Blends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2B5B96-E89F-416C-BA32-DDEDFC253BE3}"/>
              </a:ext>
            </a:extLst>
          </p:cNvPr>
          <p:cNvSpPr/>
          <p:nvPr/>
        </p:nvSpPr>
        <p:spPr>
          <a:xfrm>
            <a:off x="2600146" y="5635501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C251219-E78F-4420-BE34-BC14E49CEDC9}"/>
              </a:ext>
            </a:extLst>
          </p:cNvPr>
          <p:cNvSpPr/>
          <p:nvPr/>
        </p:nvSpPr>
        <p:spPr>
          <a:xfrm>
            <a:off x="3156388" y="1873478"/>
            <a:ext cx="28312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3200" dirty="0" err="1">
                <a:latin typeface="Twinkl SemiBold" pitchFamily="2" charset="0"/>
              </a:rPr>
              <a:t>st</a:t>
            </a:r>
            <a:r>
              <a:rPr lang="en-GB" altLang="en-US" sz="3200" dirty="0">
                <a:latin typeface="Twinkl SemiBold" pitchFamily="2" charset="0"/>
              </a:rPr>
              <a:t>, </a:t>
            </a:r>
            <a:r>
              <a:rPr lang="en-GB" altLang="en-US" sz="3200" dirty="0" err="1">
                <a:latin typeface="Twinkl SemiBold" pitchFamily="2" charset="0"/>
              </a:rPr>
              <a:t>ct</a:t>
            </a:r>
            <a:r>
              <a:rPr lang="en-GB" altLang="en-US" sz="3200" dirty="0">
                <a:latin typeface="Twinkl SemiBold" pitchFamily="2" charset="0"/>
              </a:rPr>
              <a:t>, </a:t>
            </a:r>
            <a:r>
              <a:rPr lang="en-GB" altLang="en-US" sz="3200" dirty="0" err="1">
                <a:latin typeface="Twinkl SemiBold" pitchFamily="2" charset="0"/>
              </a:rPr>
              <a:t>ft</a:t>
            </a:r>
            <a:r>
              <a:rPr lang="en-GB" altLang="en-US" sz="3200" dirty="0">
                <a:latin typeface="Twinkl SemiBold" pitchFamily="2" charset="0"/>
              </a:rPr>
              <a:t>, </a:t>
            </a:r>
            <a:r>
              <a:rPr lang="en-GB" altLang="en-US" sz="3200" dirty="0" err="1">
                <a:latin typeface="Twinkl SemiBold" pitchFamily="2" charset="0"/>
              </a:rPr>
              <a:t>pt</a:t>
            </a:r>
            <a:r>
              <a:rPr lang="en-GB" altLang="en-US" sz="3200" dirty="0">
                <a:latin typeface="Twinkl SemiBold" pitchFamily="2" charset="0"/>
              </a:rPr>
              <a:t>, </a:t>
            </a:r>
            <a:r>
              <a:rPr lang="en-GB" altLang="en-US" sz="3200" dirty="0" err="1">
                <a:latin typeface="Twinkl SemiBold" pitchFamily="2" charset="0"/>
              </a:rPr>
              <a:t>xt</a:t>
            </a:r>
            <a:endParaRPr lang="en-GB" sz="3200" dirty="0">
              <a:latin typeface="Twinkl SemiBold" pitchFamily="2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1230</TotalTime>
  <Words>542</Words>
  <Application>Microsoft Office PowerPoint</Application>
  <PresentationFormat>On-screen Show (4:3)</PresentationFormat>
  <Paragraphs>133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Tuffy-TTF</vt:lpstr>
      <vt:lpstr>Twinkl SemiBold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Stone Age Phoneme Frames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 Final Consonant Blends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Holly Riglar</dc:creator>
  <cp:lastModifiedBy>Rhyiana Patel</cp:lastModifiedBy>
  <cp:revision>421</cp:revision>
  <dcterms:created xsi:type="dcterms:W3CDTF">2018-07-20T11:42:41Z</dcterms:created>
  <dcterms:modified xsi:type="dcterms:W3CDTF">2020-05-11T07:08:39Z</dcterms:modified>
</cp:coreProperties>
</file>