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64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95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44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574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114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352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37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103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739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182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94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39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3399"/>
            </a:gs>
            <a:gs pos="43000">
              <a:srgbClr val="FF6633"/>
            </a:gs>
            <a:gs pos="74000">
              <a:srgbClr val="FFFF00"/>
            </a:gs>
            <a:gs pos="9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135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76672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 smtClean="0">
                <a:latin typeface="Comic Sans MS" pitchFamily="66" charset="0"/>
              </a:rPr>
              <a:t>End of Topic Quiz</a:t>
            </a:r>
            <a:endParaRPr lang="en-GB" sz="60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3587" y="1628800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latin typeface="Comic Sans MS" pitchFamily="66" charset="0"/>
              </a:rPr>
              <a:t>Rio De Vida</a:t>
            </a:r>
            <a:endParaRPr lang="en-GB" sz="9600" dirty="0">
              <a:latin typeface="Comic Sans M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24"/>
          <a:stretch/>
        </p:blipFill>
        <p:spPr bwMode="auto">
          <a:xfrm>
            <a:off x="2656038" y="3573016"/>
            <a:ext cx="3743325" cy="254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0832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20688"/>
            <a:ext cx="78488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1</a:t>
            </a:r>
          </a:p>
          <a:p>
            <a:r>
              <a:rPr lang="en-GB" sz="4800" dirty="0" smtClean="0">
                <a:latin typeface="Comic Sans MS" pitchFamily="66" charset="0"/>
              </a:rPr>
              <a:t>Which continent is Brazil part of?</a:t>
            </a:r>
          </a:p>
          <a:p>
            <a:endParaRPr lang="en-GB" sz="4800" dirty="0" smtClean="0">
              <a:latin typeface="Comic Sans MS" pitchFamily="66" charset="0"/>
            </a:endParaRPr>
          </a:p>
          <a:p>
            <a:r>
              <a:rPr lang="en-GB" sz="4800" b="1" u="sng" dirty="0" smtClean="0">
                <a:latin typeface="Comic Sans MS" pitchFamily="66" charset="0"/>
              </a:rPr>
              <a:t>Question 2</a:t>
            </a:r>
          </a:p>
          <a:p>
            <a:r>
              <a:rPr lang="en-GB" sz="4800" dirty="0" smtClean="0">
                <a:latin typeface="Comic Sans MS" pitchFamily="66" charset="0"/>
              </a:rPr>
              <a:t>What are</a:t>
            </a:r>
          </a:p>
          <a:p>
            <a:r>
              <a:rPr lang="en-GB" sz="4800" dirty="0" smtClean="0">
                <a:latin typeface="Comic Sans MS" pitchFamily="66" charset="0"/>
              </a:rPr>
              <a:t>these?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2050" name="Picture 2" descr="Mini Talking Sticks imag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866224"/>
            <a:ext cx="3630743" cy="363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964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3</a:t>
            </a:r>
          </a:p>
          <a:p>
            <a:r>
              <a:rPr lang="en-GB" sz="4800" dirty="0" smtClean="0">
                <a:latin typeface="Comic Sans MS" pitchFamily="66" charset="0"/>
              </a:rPr>
              <a:t>Which of these is the Brazilian flag?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3074" name="Picture 2" descr="https://encrypted-tbn0.gstatic.com/images?q=tbn:ANd9GcRLXvYFq7TQ8gUR8RDg07EwLxLO9vvfJYXrXJ_xGfjRKCKEDfy8E2HH8G8qEE3b484hQSuJzApD&amp;usqp=CA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76" b="15165"/>
          <a:stretch/>
        </p:blipFill>
        <p:spPr bwMode="auto">
          <a:xfrm>
            <a:off x="1259632" y="4830897"/>
            <a:ext cx="1866900" cy="130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0.gstatic.com/images?q=tbn:ANd9GcQ35ozLCHsnGG4XLRkGBoi9N_ysmbqkaRPEH9W2FeEHxH4fu8WfutOLDfCBS5DG2LReCmOCNX8&amp;usqp=CAc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4" b="18829"/>
          <a:stretch/>
        </p:blipFill>
        <p:spPr bwMode="auto">
          <a:xfrm>
            <a:off x="5364088" y="2852936"/>
            <a:ext cx="1866900" cy="116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encrypted-tbn0.gstatic.com/images?q=tbn:ANd9GcR7C-lieR3zW7p4TBD9zvKgQIfi2Nefgj4h9nopzcV5qy9i7nbFARgqfK2zxbACkKIoupIZAz7B&amp;usqp=CAc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20" b="14125"/>
          <a:stretch/>
        </p:blipFill>
        <p:spPr bwMode="auto">
          <a:xfrm>
            <a:off x="5310774" y="4782080"/>
            <a:ext cx="1866900" cy="132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encrypted-tbn0.gstatic.com/images?q=tbn:ANd9GcS5nujYVmq-vCIA2kvVKnQaU5PiPb5OKe4Vr-W0kSxeLEBllMySXmAwXoAdbZWfr3zy0ETRe_c&amp;usqp=CAc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1" b="18831"/>
          <a:stretch/>
        </p:blipFill>
        <p:spPr bwMode="auto">
          <a:xfrm>
            <a:off x="1259632" y="2852935"/>
            <a:ext cx="1866900" cy="116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28529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572000" y="28529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483089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47820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35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4</a:t>
            </a:r>
          </a:p>
          <a:p>
            <a:r>
              <a:rPr lang="en-GB" sz="4800" dirty="0" smtClean="0">
                <a:latin typeface="Comic Sans MS" pitchFamily="66" charset="0"/>
              </a:rPr>
              <a:t>What is the main language spoken in Brazil? 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3068960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5</a:t>
            </a:r>
          </a:p>
          <a:p>
            <a:r>
              <a:rPr lang="en-GB" sz="4800" dirty="0" smtClean="0">
                <a:latin typeface="Comic Sans MS" pitchFamily="66" charset="0"/>
              </a:rPr>
              <a:t>What is this </a:t>
            </a:r>
          </a:p>
          <a:p>
            <a:r>
              <a:rPr lang="en-GB" sz="4800" dirty="0" smtClean="0">
                <a:latin typeface="Comic Sans MS" pitchFamily="66" charset="0"/>
              </a:rPr>
              <a:t>statue called?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4" name="AutoShape 2" descr="Image result for christ the redeem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Image result for christ the redeem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83644"/>
            <a:ext cx="345638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053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7048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6</a:t>
            </a:r>
          </a:p>
          <a:p>
            <a:r>
              <a:rPr lang="en-GB" sz="4800" dirty="0" smtClean="0">
                <a:latin typeface="Comic Sans MS" pitchFamily="66" charset="0"/>
              </a:rPr>
              <a:t>What is the capital of Brazil?</a:t>
            </a:r>
          </a:p>
          <a:p>
            <a:endParaRPr lang="en-GB" sz="4800" dirty="0">
              <a:latin typeface="Comic Sans MS" pitchFamily="66" charset="0"/>
            </a:endParaRPr>
          </a:p>
          <a:p>
            <a:r>
              <a:rPr lang="en-GB" sz="4800" b="1" u="sng" dirty="0" smtClean="0">
                <a:latin typeface="Comic Sans MS" pitchFamily="66" charset="0"/>
              </a:rPr>
              <a:t>Question 7</a:t>
            </a:r>
          </a:p>
          <a:p>
            <a:r>
              <a:rPr lang="en-GB" sz="4800" dirty="0" smtClean="0">
                <a:latin typeface="Comic Sans MS" pitchFamily="66" charset="0"/>
              </a:rPr>
              <a:t>What type of music is played at carnivals?  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5122" name="Picture 2" descr="Image result for rio carnival mus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838" y="2170458"/>
            <a:ext cx="2816628" cy="18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147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67687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8</a:t>
            </a:r>
          </a:p>
          <a:p>
            <a:r>
              <a:rPr lang="en-GB" sz="4800" dirty="0" smtClean="0">
                <a:latin typeface="Comic Sans MS" pitchFamily="66" charset="0"/>
              </a:rPr>
              <a:t>In what city does the most famous carnival in Brazil take place?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6146" name="Picture 2" descr="Image result for rio carniv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212" y="3645024"/>
            <a:ext cx="5580112" cy="292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711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79928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9</a:t>
            </a:r>
          </a:p>
          <a:p>
            <a:r>
              <a:rPr lang="en-GB" sz="4800" dirty="0" smtClean="0">
                <a:latin typeface="Comic Sans MS" pitchFamily="66" charset="0"/>
              </a:rPr>
              <a:t>What does the girl in the famous Brazilian myth Vitoria Regia turn in to?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7170" name="Picture 2" descr="Image result for vitoria reg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08"/>
          <a:stretch/>
        </p:blipFill>
        <p:spPr bwMode="auto">
          <a:xfrm>
            <a:off x="2597340" y="3363264"/>
            <a:ext cx="3200400" cy="308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64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04664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10</a:t>
            </a:r>
          </a:p>
          <a:p>
            <a:r>
              <a:rPr lang="en-GB" sz="4800" dirty="0" smtClean="0">
                <a:latin typeface="Comic Sans MS" pitchFamily="66" charset="0"/>
              </a:rPr>
              <a:t>Where is Brazil on this map of the world?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3" name="AutoShape 2" descr="Image result for world map blan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6" name="Picture 4" descr="Image result for world map blan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23" y="2852936"/>
            <a:ext cx="6853177" cy="340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7975" y="2852936"/>
            <a:ext cx="807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A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07975" y="5301208"/>
            <a:ext cx="81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B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8244408" y="2852936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c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8244408" y="5587143"/>
            <a:ext cx="899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D</a:t>
            </a:r>
            <a:endParaRPr lang="en-GB" sz="36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715987" y="3176102"/>
            <a:ext cx="3351957" cy="384720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711795" y="4941168"/>
            <a:ext cx="2204021" cy="661814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5652120" y="3399239"/>
            <a:ext cx="2684090" cy="821849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endCxn id="7" idx="1"/>
          </p:cNvCxnSpPr>
          <p:nvPr/>
        </p:nvCxnSpPr>
        <p:spPr>
          <a:xfrm>
            <a:off x="6660232" y="5448549"/>
            <a:ext cx="1584176" cy="461760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4731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476672"/>
            <a:ext cx="799288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 smtClean="0">
              <a:latin typeface="Comic Sans MS" pitchFamily="66" charset="0"/>
            </a:endParaRPr>
          </a:p>
          <a:p>
            <a:pPr algn="ctr"/>
            <a:r>
              <a:rPr lang="en-GB" sz="9600" dirty="0" smtClean="0">
                <a:latin typeface="Comic Sans MS" pitchFamily="66" charset="0"/>
              </a:rPr>
              <a:t>Answers</a:t>
            </a:r>
          </a:p>
          <a:p>
            <a:pPr algn="ctr"/>
            <a:endParaRPr lang="en-GB" sz="6000" dirty="0">
              <a:latin typeface="Comic Sans MS" pitchFamily="66" charset="0"/>
            </a:endParaRPr>
          </a:p>
          <a:p>
            <a:pPr algn="ctr"/>
            <a:endParaRPr lang="en-GB" sz="6000" dirty="0" smtClean="0">
              <a:latin typeface="Comic Sans MS" pitchFamily="66" charset="0"/>
            </a:endParaRPr>
          </a:p>
          <a:p>
            <a:pPr algn="ctr"/>
            <a:endParaRPr lang="en-GB" sz="6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428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20688"/>
            <a:ext cx="784887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1</a:t>
            </a:r>
          </a:p>
          <a:p>
            <a:r>
              <a:rPr lang="en-GB" sz="4800" dirty="0" smtClean="0">
                <a:latin typeface="Comic Sans MS" pitchFamily="66" charset="0"/>
              </a:rPr>
              <a:t>Which continent is Brazil part of? </a:t>
            </a:r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South America</a:t>
            </a:r>
          </a:p>
          <a:p>
            <a:endParaRPr lang="en-GB" sz="48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4800" b="1" u="sng" dirty="0" smtClean="0">
                <a:latin typeface="Comic Sans MS" pitchFamily="66" charset="0"/>
              </a:rPr>
              <a:t>Question 2</a:t>
            </a:r>
          </a:p>
          <a:p>
            <a:r>
              <a:rPr lang="en-GB" sz="4800" dirty="0" smtClean="0">
                <a:latin typeface="Comic Sans MS" pitchFamily="66" charset="0"/>
              </a:rPr>
              <a:t>What are</a:t>
            </a:r>
          </a:p>
          <a:p>
            <a:r>
              <a:rPr lang="en-GB" sz="4800" dirty="0" smtClean="0">
                <a:latin typeface="Comic Sans MS" pitchFamily="66" charset="0"/>
              </a:rPr>
              <a:t>these? </a:t>
            </a:r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Tribal talking </a:t>
            </a:r>
          </a:p>
          <a:p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sticks</a:t>
            </a:r>
            <a:endParaRPr lang="en-GB" sz="48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2050" name="Picture 2" descr="Mini Talking Sticks imag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443" y="4681595"/>
            <a:ext cx="1815372" cy="181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009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3</a:t>
            </a:r>
          </a:p>
          <a:p>
            <a:r>
              <a:rPr lang="en-GB" sz="4800" dirty="0" smtClean="0">
                <a:latin typeface="Comic Sans MS" pitchFamily="66" charset="0"/>
              </a:rPr>
              <a:t>Which of these is the Brazilian flag?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3074" name="Picture 2" descr="https://encrypted-tbn0.gstatic.com/images?q=tbn:ANd9GcRLXvYFq7TQ8gUR8RDg07EwLxLO9vvfJYXrXJ_xGfjRKCKEDfy8E2HH8G8qEE3b484hQSuJzApD&amp;usqp=CA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76" b="15165"/>
          <a:stretch/>
        </p:blipFill>
        <p:spPr bwMode="auto">
          <a:xfrm>
            <a:off x="3131840" y="2656113"/>
            <a:ext cx="5328592" cy="371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87624" y="3676346"/>
            <a:ext cx="1800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/>
              <a:t>c.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623441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4</a:t>
            </a:r>
          </a:p>
          <a:p>
            <a:r>
              <a:rPr lang="en-GB" sz="4800" dirty="0" smtClean="0">
                <a:latin typeface="Comic Sans MS" pitchFamily="66" charset="0"/>
              </a:rPr>
              <a:t>What is the main language spoken in Brazil? 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3068960"/>
            <a:ext cx="78488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5</a:t>
            </a:r>
          </a:p>
          <a:p>
            <a:r>
              <a:rPr lang="en-GB" sz="4800" dirty="0" smtClean="0">
                <a:latin typeface="Comic Sans MS" pitchFamily="66" charset="0"/>
              </a:rPr>
              <a:t>What is this </a:t>
            </a:r>
          </a:p>
          <a:p>
            <a:r>
              <a:rPr lang="en-GB" sz="4800" dirty="0" smtClean="0">
                <a:latin typeface="Comic Sans MS" pitchFamily="66" charset="0"/>
              </a:rPr>
              <a:t>statue called?</a:t>
            </a:r>
          </a:p>
          <a:p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Christ the</a:t>
            </a:r>
          </a:p>
          <a:p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Redeemer</a:t>
            </a:r>
            <a:endParaRPr lang="en-GB" sz="48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AutoShape 2" descr="Image result for christ the redeem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Image result for christ the redeem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74742"/>
            <a:ext cx="2664296" cy="299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36096" y="1772816"/>
            <a:ext cx="3707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Portuguese</a:t>
            </a:r>
            <a:r>
              <a:rPr lang="en-GB" sz="4800" dirty="0" smtClean="0">
                <a:latin typeface="Comic Sans MS" pitchFamily="66" charset="0"/>
              </a:rPr>
              <a:t> </a:t>
            </a:r>
            <a:endParaRPr lang="en-GB" sz="4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89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70485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6</a:t>
            </a:r>
          </a:p>
          <a:p>
            <a:r>
              <a:rPr lang="en-GB" sz="4800" dirty="0" smtClean="0">
                <a:latin typeface="Comic Sans MS" pitchFamily="66" charset="0"/>
              </a:rPr>
              <a:t>What is the capital of Brazil? </a:t>
            </a:r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Brasilia</a:t>
            </a:r>
          </a:p>
          <a:p>
            <a:endParaRPr lang="en-GB" sz="4800" dirty="0">
              <a:latin typeface="Comic Sans MS" pitchFamily="66" charset="0"/>
            </a:endParaRPr>
          </a:p>
          <a:p>
            <a:r>
              <a:rPr lang="en-GB" sz="4800" b="1" u="sng" dirty="0" smtClean="0">
                <a:latin typeface="Comic Sans MS" pitchFamily="66" charset="0"/>
              </a:rPr>
              <a:t>Question 7</a:t>
            </a:r>
          </a:p>
          <a:p>
            <a:r>
              <a:rPr lang="en-GB" sz="4800" dirty="0" smtClean="0">
                <a:latin typeface="Comic Sans MS" pitchFamily="66" charset="0"/>
              </a:rPr>
              <a:t>What type of music is played at carnivals? </a:t>
            </a:r>
          </a:p>
          <a:p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Samba music </a:t>
            </a:r>
            <a:endParaRPr lang="en-GB" sz="48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5122" name="Picture 2" descr="Image result for rio carnival mus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838" y="2170458"/>
            <a:ext cx="2816628" cy="18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008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67687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8</a:t>
            </a:r>
          </a:p>
          <a:p>
            <a:r>
              <a:rPr lang="en-GB" sz="4800" dirty="0" smtClean="0">
                <a:latin typeface="Comic Sans MS" pitchFamily="66" charset="0"/>
              </a:rPr>
              <a:t>In what city does the most famous carnival in Brazil take place?</a:t>
            </a:r>
          </a:p>
          <a:p>
            <a:r>
              <a:rPr lang="en-GB" sz="4800" dirty="0" smtClean="0">
                <a:solidFill>
                  <a:srgbClr val="7030A0"/>
                </a:solidFill>
                <a:latin typeface="Comic Sans MS" pitchFamily="66" charset="0"/>
              </a:rPr>
              <a:t>Rio de Janeiro</a:t>
            </a:r>
            <a:endParaRPr lang="en-GB" sz="48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6146" name="Picture 2" descr="Image result for rio carniv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509120"/>
            <a:ext cx="5580112" cy="206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404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79928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9</a:t>
            </a:r>
          </a:p>
          <a:p>
            <a:r>
              <a:rPr lang="en-GB" sz="4800" dirty="0" smtClean="0">
                <a:latin typeface="Comic Sans MS" pitchFamily="66" charset="0"/>
              </a:rPr>
              <a:t>What does the girl in the famous Brazilian myth Vitoria Regia turn in to?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7170" name="Picture 2" descr="Image result for vitoria reg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08"/>
          <a:stretch/>
        </p:blipFill>
        <p:spPr bwMode="auto">
          <a:xfrm>
            <a:off x="539552" y="3363264"/>
            <a:ext cx="3200400" cy="308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Image result for vitoria regia flow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356992"/>
            <a:ext cx="180020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76056" y="5589240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  <a:latin typeface="Comic Sans MS" pitchFamily="66" charset="0"/>
              </a:rPr>
              <a:t>A type of lily that opens at night. </a:t>
            </a:r>
            <a:endParaRPr lang="en-GB" sz="32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923928" y="3933056"/>
            <a:ext cx="1800200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381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04664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latin typeface="Comic Sans MS" pitchFamily="66" charset="0"/>
              </a:rPr>
              <a:t>Question 10</a:t>
            </a:r>
          </a:p>
          <a:p>
            <a:r>
              <a:rPr lang="en-GB" sz="4800" dirty="0" smtClean="0">
                <a:latin typeface="Comic Sans MS" pitchFamily="66" charset="0"/>
              </a:rPr>
              <a:t>Where is Brazil on this map of the world?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3" name="AutoShape 2" descr="Image result for world map blan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6" name="Picture 4" descr="Image result for world map blan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23" y="2852936"/>
            <a:ext cx="6853177" cy="340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7975" y="5301208"/>
            <a:ext cx="81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B</a:t>
            </a:r>
            <a:endParaRPr lang="en-GB" sz="3600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711795" y="4941168"/>
            <a:ext cx="2204021" cy="661814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2433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92696"/>
            <a:ext cx="784887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latin typeface="Comic Sans MS" pitchFamily="66" charset="0"/>
              </a:rPr>
              <a:t>Well Done!</a:t>
            </a:r>
          </a:p>
          <a:p>
            <a:pPr algn="ctr"/>
            <a:endParaRPr lang="en-GB" sz="8000" dirty="0">
              <a:latin typeface="Comic Sans MS" pitchFamily="66" charset="0"/>
            </a:endParaRPr>
          </a:p>
          <a:p>
            <a:pPr algn="ctr"/>
            <a:r>
              <a:rPr lang="en-GB" sz="4400" dirty="0" smtClean="0">
                <a:latin typeface="Comic Sans MS" pitchFamily="66" charset="0"/>
              </a:rPr>
              <a:t>How many facts were you able to remember?</a:t>
            </a:r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1382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omic Sans MS" pitchFamily="66" charset="0"/>
              </a:rPr>
              <a:t>Your Task</a:t>
            </a:r>
            <a:endParaRPr lang="en-GB" sz="48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268760"/>
            <a:ext cx="42124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Tell me about what you have learnt this half term using this sheet. </a:t>
            </a:r>
          </a:p>
          <a:p>
            <a:r>
              <a:rPr lang="en-GB" sz="2800" b="1" u="sng" dirty="0" smtClean="0">
                <a:latin typeface="Comic Sans MS" pitchFamily="66" charset="0"/>
              </a:rPr>
              <a:t>Option 1 </a:t>
            </a:r>
            <a:r>
              <a:rPr lang="en-GB" sz="2800" dirty="0" smtClean="0">
                <a:latin typeface="Comic Sans MS" pitchFamily="66" charset="0"/>
              </a:rPr>
              <a:t>– Print the sheet and write on it.</a:t>
            </a:r>
          </a:p>
          <a:p>
            <a:r>
              <a:rPr lang="en-GB" sz="2800" b="1" u="sng" dirty="0" smtClean="0">
                <a:latin typeface="Comic Sans MS" pitchFamily="66" charset="0"/>
              </a:rPr>
              <a:t>Option 2 </a:t>
            </a:r>
            <a:r>
              <a:rPr lang="en-GB" sz="2800" dirty="0" smtClean="0">
                <a:latin typeface="Comic Sans MS" pitchFamily="66" charset="0"/>
              </a:rPr>
              <a:t>– Type directly on to the sheet.</a:t>
            </a:r>
          </a:p>
          <a:p>
            <a:r>
              <a:rPr lang="en-GB" sz="2800" b="1" u="sng" dirty="0" smtClean="0">
                <a:latin typeface="Comic Sans MS" pitchFamily="66" charset="0"/>
              </a:rPr>
              <a:t>Option 3 </a:t>
            </a:r>
            <a:r>
              <a:rPr lang="en-GB" sz="2800" dirty="0" smtClean="0">
                <a:latin typeface="Comic Sans MS" pitchFamily="66" charset="0"/>
              </a:rPr>
              <a:t>– Look at the questions and write your answers on a separate piece of paper. 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573" y="1268760"/>
            <a:ext cx="3952875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9180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330</Words>
  <Application>Microsoft Office PowerPoint</Application>
  <PresentationFormat>On-screen Show (4:3)</PresentationFormat>
  <Paragraphs>78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11</cp:revision>
  <dcterms:created xsi:type="dcterms:W3CDTF">2021-02-04T10:24:49Z</dcterms:created>
  <dcterms:modified xsi:type="dcterms:W3CDTF">2021-02-04T14:19:28Z</dcterms:modified>
</cp:coreProperties>
</file>