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340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491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870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506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161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19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060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273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881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000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902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848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BECE3-D341-4A3D-AF20-3B6FB89D2E2A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24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0648" y="251520"/>
            <a:ext cx="61206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u="sng" dirty="0" smtClean="0">
                <a:latin typeface="XCCW Joined 22a" panose="03050602040000000000" pitchFamily="66" charset="0"/>
              </a:rPr>
              <a:t>Leaf by Sandra </a:t>
            </a:r>
            <a:r>
              <a:rPr lang="en-GB" sz="1400" b="1" u="sng" dirty="0" err="1" smtClean="0">
                <a:latin typeface="XCCW Joined 22a" panose="03050602040000000000" pitchFamily="66" charset="0"/>
              </a:rPr>
              <a:t>Dieckmann</a:t>
            </a:r>
            <a:endParaRPr lang="en-GB" sz="1400" b="1" u="sng" dirty="0" smtClean="0">
              <a:latin typeface="XCCW Joined 22a" panose="03050602040000000000" pitchFamily="66" charset="0"/>
            </a:endParaRPr>
          </a:p>
          <a:p>
            <a:r>
              <a:rPr lang="en-GB" sz="1400" dirty="0" smtClean="0">
                <a:latin typeface="XCCW Joined 22a" panose="03050602040000000000" pitchFamily="66" charset="0"/>
              </a:rPr>
              <a:t>L.O. To answer questions about a story using evidence from the text and illustrations. </a:t>
            </a:r>
            <a:endParaRPr lang="en-GB" sz="1400" dirty="0">
              <a:latin typeface="XCCW Joined 22a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0648" y="1036836"/>
            <a:ext cx="62646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 smtClean="0">
                <a:latin typeface="XCCW Joined 22a" panose="03050602040000000000" pitchFamily="66" charset="0"/>
              </a:rPr>
              <a:t>Read the extract from the book below.</a:t>
            </a:r>
          </a:p>
          <a:p>
            <a:endParaRPr lang="en-GB" sz="1600" dirty="0" smtClean="0">
              <a:latin typeface="XCCW Joined 22a" panose="03050602040000000000" pitchFamily="66" charset="0"/>
            </a:endParaRPr>
          </a:p>
          <a:p>
            <a:r>
              <a:rPr lang="en-GB" sz="1600" dirty="0" smtClean="0">
                <a:latin typeface="XCCW Joined 22a" panose="03050602040000000000" pitchFamily="66" charset="0"/>
              </a:rPr>
              <a:t>Stomping around the forest, the creature collected leaves everyday. Big leaves and small leaves, round leaves and colourful ones. As he looked around the forest with a searching eye, the animals would flee in fear.  </a:t>
            </a:r>
            <a:endParaRPr lang="en-GB" sz="1600" dirty="0">
              <a:latin typeface="XCCW Joined 22a" panose="03050602040000000000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t="17656"/>
          <a:stretch/>
        </p:blipFill>
        <p:spPr>
          <a:xfrm>
            <a:off x="376064" y="2852718"/>
            <a:ext cx="6149280" cy="15752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0648" y="4644008"/>
            <a:ext cx="640871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1400" dirty="0" smtClean="0">
                <a:latin typeface="XCCW Joined 22a" pitchFamily="66" charset="0"/>
              </a:rPr>
              <a:t>What word is used to describe how Leaf moves?</a:t>
            </a:r>
          </a:p>
          <a:p>
            <a:endParaRPr lang="en-GB" sz="1400" dirty="0" smtClean="0">
              <a:latin typeface="XCCW Joined 22a" pitchFamily="66" charset="0"/>
            </a:endParaRPr>
          </a:p>
          <a:p>
            <a:pPr marL="342900" indent="-342900">
              <a:buAutoNum type="arabicPeriod"/>
            </a:pPr>
            <a:endParaRPr lang="en-GB" sz="1400" dirty="0">
              <a:latin typeface="XCCW Joined 22a" pitchFamily="66" charset="0"/>
            </a:endParaRPr>
          </a:p>
          <a:p>
            <a:endParaRPr lang="en-GB" sz="1400" dirty="0" smtClean="0">
              <a:latin typeface="XCCW Joined 22a" pitchFamily="66" charset="0"/>
            </a:endParaRPr>
          </a:p>
          <a:p>
            <a:endParaRPr lang="en-GB" sz="1400" dirty="0">
              <a:latin typeface="XCCW Joined 22a" pitchFamily="66" charset="0"/>
            </a:endParaRPr>
          </a:p>
          <a:p>
            <a:r>
              <a:rPr lang="en-GB" sz="1400" dirty="0" smtClean="0">
                <a:latin typeface="XCCW Joined 22a" pitchFamily="66" charset="0"/>
              </a:rPr>
              <a:t>2. What adjectives (describing) words does the author use to describe the leaves?</a:t>
            </a:r>
          </a:p>
          <a:p>
            <a:pPr marL="342900" indent="-342900">
              <a:buAutoNum type="arabicPeriod"/>
            </a:pPr>
            <a:endParaRPr lang="en-GB" sz="1400" dirty="0" smtClean="0">
              <a:latin typeface="XCCW Joined 22a" pitchFamily="66" charset="0"/>
            </a:endParaRPr>
          </a:p>
          <a:p>
            <a:pPr marL="342900" indent="-342900">
              <a:buAutoNum type="arabicPeriod"/>
            </a:pPr>
            <a:endParaRPr lang="en-GB" sz="1400" dirty="0">
              <a:latin typeface="XCCW Joined 22a" pitchFamily="66" charset="0"/>
            </a:endParaRPr>
          </a:p>
          <a:p>
            <a:pPr marL="342900" indent="-342900">
              <a:buAutoNum type="arabicPeriod"/>
            </a:pPr>
            <a:endParaRPr lang="en-GB" sz="1400" dirty="0">
              <a:latin typeface="XCCW Joined 22a" pitchFamily="66" charset="0"/>
            </a:endParaRPr>
          </a:p>
          <a:p>
            <a:endParaRPr lang="en-GB" sz="1400" dirty="0" smtClean="0">
              <a:latin typeface="XCCW Joined 22a" pitchFamily="66" charset="0"/>
            </a:endParaRPr>
          </a:p>
          <a:p>
            <a:r>
              <a:rPr lang="en-GB" sz="1400" dirty="0" smtClean="0">
                <a:latin typeface="XCCW Joined 22a" pitchFamily="66" charset="0"/>
              </a:rPr>
              <a:t>3.How do you think Leaf felt when the animals ran away from him? Can you explain why?</a:t>
            </a:r>
            <a:endParaRPr lang="en-GB" sz="1400" dirty="0">
              <a:latin typeface="XCCW Joined 22a" pitchFamily="66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318356" y="5220072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60648" y="6804248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60648" y="6444208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18356" y="8388424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32656" y="7956376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1147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115</Words>
  <Application>Microsoft Office PowerPoint</Application>
  <PresentationFormat>On-screen Show (4:3)</PresentationFormat>
  <Paragraphs>16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2</cp:revision>
  <dcterms:created xsi:type="dcterms:W3CDTF">2021-05-15T21:20:28Z</dcterms:created>
  <dcterms:modified xsi:type="dcterms:W3CDTF">2021-05-15T21:34:25Z</dcterms:modified>
</cp:coreProperties>
</file>