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303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4" r:id="rId17"/>
    <p:sldId id="30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67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141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413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4846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781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428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0689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3940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8230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9034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77652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46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142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  <p:sldLayoutId id="2147483696" r:id="rId24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8" y="1214018"/>
            <a:ext cx="583496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Friday  29</a:t>
            </a:r>
            <a:r>
              <a:rPr lang="en-GB" sz="40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000" b="1" u="sng" dirty="0">
                <a:latin typeface="Comic Sans MS" panose="030F0702030302020204" pitchFamily="66" charset="0"/>
              </a:rPr>
              <a:t> January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L.O. To use words that describe the position of things in a sentence.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792" y="1477191"/>
            <a:ext cx="427672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1627" y="694050"/>
            <a:ext cx="98153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Words that describe the position of things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1429" y="2283322"/>
            <a:ext cx="100121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We use different words and phrases that tell us </a:t>
            </a:r>
            <a:r>
              <a:rPr lang="en-GB" sz="3200" u="sng" dirty="0">
                <a:latin typeface="Comic Sans MS" panose="030F0702030302020204" pitchFamily="66" charset="0"/>
              </a:rPr>
              <a:t>where</a:t>
            </a:r>
            <a:r>
              <a:rPr lang="en-GB" sz="3200" dirty="0">
                <a:latin typeface="Comic Sans MS" panose="030F0702030302020204" pitchFamily="66" charset="0"/>
              </a:rPr>
              <a:t> something is e.g. on, under, next to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These words are called </a:t>
            </a:r>
            <a:r>
              <a:rPr lang="en-GB" sz="3200" u="sng" dirty="0">
                <a:latin typeface="Comic Sans MS" panose="030F0702030302020204" pitchFamily="66" charset="0"/>
              </a:rPr>
              <a:t>prepositions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What prepositions do you know?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Go through the following slides and use prepositions to say where Max the dog is.</a:t>
            </a:r>
          </a:p>
        </p:txBody>
      </p:sp>
    </p:spTree>
    <p:extLst>
      <p:ext uri="{BB962C8B-B14F-4D97-AF65-F5344CB8AC3E}">
        <p14:creationId xmlns:p14="http://schemas.microsoft.com/office/powerpoint/2010/main" val="2080415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466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Where is Max?</a:t>
            </a:r>
          </a:p>
        </p:txBody>
      </p:sp>
      <p:sp>
        <p:nvSpPr>
          <p:cNvPr id="9219" name="Rectangle 5"/>
          <p:cNvSpPr>
            <a:spLocks/>
          </p:cNvSpPr>
          <p:nvPr/>
        </p:nvSpPr>
        <p:spPr bwMode="auto">
          <a:xfrm>
            <a:off x="2279650" y="1473201"/>
            <a:ext cx="7632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Max has gone on an adventure all around the house.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His owner, Tim, needs you to help him find Max.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When you see Max, tell Tim where he is.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Make sure you use the right word to describe where Max is.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2978151"/>
            <a:ext cx="2654300" cy="586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422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4" r="7724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6999289" y="3819526"/>
            <a:ext cx="3476625" cy="3038475"/>
            <a:chOff x="5475888" y="3819618"/>
            <a:chExt cx="3475520" cy="3038382"/>
          </a:xfrm>
        </p:grpSpPr>
        <p:pic>
          <p:nvPicPr>
            <p:cNvPr id="10245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966"/>
            <a:stretch>
              <a:fillRect/>
            </a:stretch>
          </p:blipFill>
          <p:spPr bwMode="auto">
            <a:xfrm>
              <a:off x="6698257" y="3819618"/>
              <a:ext cx="2253151" cy="3038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Oval Callout 3"/>
            <p:cNvSpPr/>
            <p:nvPr/>
          </p:nvSpPr>
          <p:spPr>
            <a:xfrm>
              <a:off x="5475888" y="4934009"/>
              <a:ext cx="2066268" cy="1541416"/>
            </a:xfrm>
            <a:prstGeom prst="wedgeEllipseCallout">
              <a:avLst>
                <a:gd name="adj1" fmla="val 54459"/>
                <a:gd name="adj2" fmla="val -5057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>
                  <a:solidFill>
                    <a:schemeClr val="bg1"/>
                  </a:solidFill>
                </a:rPr>
                <a:t>Can you</a:t>
              </a:r>
              <a:br>
                <a:rPr lang="en-GB" sz="2000" dirty="0">
                  <a:solidFill>
                    <a:schemeClr val="bg1"/>
                  </a:solidFill>
                </a:rPr>
              </a:br>
              <a:r>
                <a:rPr lang="en-GB" sz="2000" dirty="0">
                  <a:solidFill>
                    <a:schemeClr val="bg1"/>
                  </a:solidFill>
                </a:rPr>
                <a:t>see Max?</a:t>
              </a:r>
            </a:p>
          </p:txBody>
        </p:sp>
      </p:grpSp>
      <p:sp>
        <p:nvSpPr>
          <p:cNvPr id="9" name="Oval Callout 8"/>
          <p:cNvSpPr/>
          <p:nvPr/>
        </p:nvSpPr>
        <p:spPr>
          <a:xfrm>
            <a:off x="6780213" y="4932363"/>
            <a:ext cx="2286000" cy="1543050"/>
          </a:xfrm>
          <a:prstGeom prst="wedgeEllipseCallout">
            <a:avLst>
              <a:gd name="adj1" fmla="val 54459"/>
              <a:gd name="adj2" fmla="val -5057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standing </a:t>
            </a:r>
            <a:r>
              <a:rPr lang="en-GB" sz="2000" b="1" u="sng" dirty="0">
                <a:solidFill>
                  <a:schemeClr val="bg1"/>
                </a:solidFill>
              </a:rPr>
              <a:t>on</a:t>
            </a:r>
            <a:r>
              <a:rPr lang="en-GB" sz="2000" dirty="0">
                <a:solidFill>
                  <a:schemeClr val="bg1"/>
                </a:solidFill>
              </a:rPr>
              <a:t> the sofa.</a:t>
            </a:r>
          </a:p>
        </p:txBody>
      </p:sp>
    </p:spTree>
    <p:extLst>
      <p:ext uri="{BB962C8B-B14F-4D97-AF65-F5344CB8AC3E}">
        <p14:creationId xmlns:p14="http://schemas.microsoft.com/office/powerpoint/2010/main" val="31218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standing </a:t>
            </a:r>
            <a:r>
              <a:rPr lang="en-GB" sz="2000" b="1" u="sng" dirty="0">
                <a:solidFill>
                  <a:schemeClr val="bg1"/>
                </a:solidFill>
              </a:rPr>
              <a:t>beside</a:t>
            </a:r>
            <a:r>
              <a:rPr lang="en-GB" sz="2000" dirty="0">
                <a:solidFill>
                  <a:schemeClr val="bg1"/>
                </a:solidFill>
              </a:rPr>
              <a:t> the table.</a:t>
            </a:r>
          </a:p>
        </p:txBody>
      </p:sp>
    </p:spTree>
    <p:extLst>
      <p:ext uri="{BB962C8B-B14F-4D97-AF65-F5344CB8AC3E}">
        <p14:creationId xmlns:p14="http://schemas.microsoft.com/office/powerpoint/2010/main" val="212520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under</a:t>
            </a:r>
            <a:r>
              <a:rPr lang="en-GB" sz="2000" dirty="0">
                <a:solidFill>
                  <a:schemeClr val="bg1"/>
                </a:solidFill>
              </a:rPr>
              <a:t> the bed.</a:t>
            </a:r>
          </a:p>
        </p:txBody>
      </p:sp>
    </p:spTree>
    <p:extLst>
      <p:ext uri="{BB962C8B-B14F-4D97-AF65-F5344CB8AC3E}">
        <p14:creationId xmlns:p14="http://schemas.microsoft.com/office/powerpoint/2010/main" val="850071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</a:t>
            </a:r>
            <a:r>
              <a:rPr lang="en-GB" sz="2000" dirty="0">
                <a:solidFill>
                  <a:schemeClr val="bg1"/>
                </a:solidFill>
              </a:rPr>
              <a:t/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the bath.</a:t>
            </a:r>
          </a:p>
        </p:txBody>
      </p:sp>
    </p:spTree>
    <p:extLst>
      <p:ext uri="{BB962C8B-B14F-4D97-AF65-F5344CB8AC3E}">
        <p14:creationId xmlns:p14="http://schemas.microsoft.com/office/powerpoint/2010/main" val="74113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2" r="11095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 front of</a:t>
            </a:r>
            <a:r>
              <a:rPr lang="en-GB" sz="2000" dirty="0">
                <a:solidFill>
                  <a:schemeClr val="bg1"/>
                </a:solidFill>
              </a:rPr>
              <a:t> the tree.</a:t>
            </a:r>
          </a:p>
        </p:txBody>
      </p:sp>
    </p:spTree>
    <p:extLst>
      <p:ext uri="{BB962C8B-B14F-4D97-AF65-F5344CB8AC3E}">
        <p14:creationId xmlns:p14="http://schemas.microsoft.com/office/powerpoint/2010/main" val="292269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3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behind </a:t>
            </a:r>
            <a:r>
              <a:rPr lang="en-GB" sz="2000" dirty="0">
                <a:solidFill>
                  <a:schemeClr val="bg1"/>
                </a:solidFill>
              </a:rPr>
              <a:t>the car.</a:t>
            </a:r>
          </a:p>
        </p:txBody>
      </p:sp>
    </p:spTree>
    <p:extLst>
      <p:ext uri="{BB962C8B-B14F-4D97-AF65-F5344CB8AC3E}">
        <p14:creationId xmlns:p14="http://schemas.microsoft.com/office/powerpoint/2010/main" val="428317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1631950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between </a:t>
            </a:r>
            <a:r>
              <a:rPr lang="en-GB" sz="2000" dirty="0">
                <a:solidFill>
                  <a:schemeClr val="bg1"/>
                </a:solidFill>
              </a:rPr>
              <a:t>the table and chair.</a:t>
            </a:r>
          </a:p>
        </p:txBody>
      </p:sp>
    </p:spTree>
    <p:extLst>
      <p:ext uri="{BB962C8B-B14F-4D97-AF65-F5344CB8AC3E}">
        <p14:creationId xmlns:p14="http://schemas.microsoft.com/office/powerpoint/2010/main" val="195858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0" r="9885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inside</a:t>
            </a:r>
            <a:r>
              <a:rPr lang="en-GB" sz="2000" dirty="0">
                <a:solidFill>
                  <a:schemeClr val="bg1"/>
                </a:solidFill>
              </a:rPr>
              <a:t> the shopping bag.</a:t>
            </a:r>
          </a:p>
        </p:txBody>
      </p:sp>
    </p:spTree>
    <p:extLst>
      <p:ext uri="{BB962C8B-B14F-4D97-AF65-F5344CB8AC3E}">
        <p14:creationId xmlns:p14="http://schemas.microsoft.com/office/powerpoint/2010/main" val="3922385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1" t="2013" r="1009" b="2612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outside</a:t>
            </a:r>
            <a:r>
              <a:rPr lang="en-GB" sz="2000" dirty="0">
                <a:solidFill>
                  <a:schemeClr val="bg1"/>
                </a:solidFill>
              </a:rPr>
              <a:t> the house.</a:t>
            </a:r>
          </a:p>
        </p:txBody>
      </p:sp>
    </p:spTree>
    <p:extLst>
      <p:ext uri="{BB962C8B-B14F-4D97-AF65-F5344CB8AC3E}">
        <p14:creationId xmlns:p14="http://schemas.microsoft.com/office/powerpoint/2010/main" val="310221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5"/>
          <a:stretch>
            <a:fillRect/>
          </a:stretch>
        </p:blipFill>
        <p:spPr bwMode="auto">
          <a:xfrm>
            <a:off x="2279651" y="765175"/>
            <a:ext cx="763746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1631950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next to </a:t>
            </a:r>
            <a:r>
              <a:rPr lang="en-GB" sz="2000" dirty="0">
                <a:solidFill>
                  <a:schemeClr val="bg1"/>
                </a:solidFill>
              </a:rPr>
              <a:t>the sink.</a:t>
            </a:r>
          </a:p>
        </p:txBody>
      </p:sp>
    </p:spTree>
    <p:extLst>
      <p:ext uri="{BB962C8B-B14F-4D97-AF65-F5344CB8AC3E}">
        <p14:creationId xmlns:p14="http://schemas.microsoft.com/office/powerpoint/2010/main" val="139573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Well done.</a:t>
            </a:r>
          </a:p>
        </p:txBody>
      </p:sp>
      <p:sp>
        <p:nvSpPr>
          <p:cNvPr id="20483" name="Rectangle 5"/>
          <p:cNvSpPr>
            <a:spLocks/>
          </p:cNvSpPr>
          <p:nvPr/>
        </p:nvSpPr>
        <p:spPr bwMode="auto">
          <a:xfrm>
            <a:off x="2279650" y="1189038"/>
            <a:ext cx="7632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were able to help Tim find Max during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his adventure all around the house.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Thanks for your help.</a:t>
            </a: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2655889"/>
            <a:ext cx="1960562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4071939"/>
            <a:ext cx="1909762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4300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35" y="255844"/>
            <a:ext cx="10116826" cy="648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565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82992"/>
            <a:ext cx="10371909" cy="941306"/>
          </a:xfrm>
        </p:spPr>
        <p:txBody>
          <a:bodyPr>
            <a:no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Your Task: </a:t>
            </a:r>
            <a:r>
              <a:rPr lang="en-GB" sz="3600" dirty="0">
                <a:latin typeface="Comic Sans MS" panose="030F0702030302020204" pitchFamily="66" charset="0"/>
              </a:rPr>
              <a:t>to write sentences using prepositions to describe where Napoleon is.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4676504" cy="4219303"/>
          </a:xfrm>
        </p:spPr>
        <p:txBody>
          <a:bodyPr>
            <a:no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Use the pictures on the Word document. 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Talk about where Napoleon could be in the picture e.g. He is </a:t>
            </a:r>
            <a:r>
              <a:rPr lang="en-GB" sz="1600" u="sng" dirty="0">
                <a:latin typeface="Comic Sans MS" panose="030F0702030302020204" pitchFamily="66" charset="0"/>
              </a:rPr>
              <a:t>on</a:t>
            </a:r>
            <a:r>
              <a:rPr lang="en-GB" sz="1600" dirty="0">
                <a:latin typeface="Comic Sans MS" panose="030F0702030302020204" pitchFamily="66" charset="0"/>
              </a:rPr>
              <a:t> the table.</a:t>
            </a:r>
          </a:p>
          <a:p>
            <a:pPr fontAlgn="base">
              <a:buFont typeface="Arial" panose="020B0604020202020204" pitchFamily="34" charset="0"/>
              <a:buChar char="•"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 fontAlgn="base">
              <a:buNone/>
            </a:pPr>
            <a:r>
              <a:rPr lang="en-GB" sz="1600" b="1" u="sng" dirty="0">
                <a:latin typeface="Comic Sans MS" panose="030F0702030302020204" pitchFamily="66" charset="0"/>
              </a:rPr>
              <a:t>Options for completing the task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Print off the Word document, draw Napoleon in each picture then write a sentence to describe where he is (i.e. where you put him).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Type directly onto the Word document. You can just say where you would put Napoleon, you do not need to try to add a picture, although you can if you like the technology!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Write your sentences onto your own paper, choosing where you would put Napoleon.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008" y="1397726"/>
            <a:ext cx="3295105" cy="4831336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342709" y="2011680"/>
            <a:ext cx="2400299" cy="1959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23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700</TotalTime>
  <Words>373</Words>
  <Application>Microsoft Office PowerPoint</Application>
  <PresentationFormat>Custom</PresentationFormat>
  <Paragraphs>45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Retrospect</vt:lpstr>
      <vt:lpstr>PowerPoint Presentation</vt:lpstr>
      <vt:lpstr>PowerPoint Presentation</vt:lpstr>
      <vt:lpstr>PowerPoint Presentation</vt:lpstr>
      <vt:lpstr>Where is Max?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done.</vt:lpstr>
      <vt:lpstr>PowerPoint Presentation</vt:lpstr>
      <vt:lpstr>Your Task: to write sentences using prepositions to describe where Napoleon is.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38</cp:revision>
  <dcterms:created xsi:type="dcterms:W3CDTF">2021-01-14T15:08:36Z</dcterms:created>
  <dcterms:modified xsi:type="dcterms:W3CDTF">2021-01-24T17:50:13Z</dcterms:modified>
</cp:coreProperties>
</file>