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2"/>
  </p:notesMasterIdLst>
  <p:sldIdLst>
    <p:sldId id="296" r:id="rId10"/>
    <p:sldId id="297" r:id="rId11"/>
    <p:sldId id="343" r:id="rId12"/>
    <p:sldId id="352" r:id="rId13"/>
    <p:sldId id="299" r:id="rId14"/>
    <p:sldId id="311" r:id="rId15"/>
    <p:sldId id="351" r:id="rId16"/>
    <p:sldId id="349" r:id="rId17"/>
    <p:sldId id="350" r:id="rId18"/>
    <p:sldId id="333" r:id="rId19"/>
    <p:sldId id="334" r:id="rId20"/>
    <p:sldId id="338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387" userDrawn="1">
          <p15:clr>
            <a:srgbClr val="A4A3A4"/>
          </p15:clr>
        </p15:guide>
        <p15:guide id="2" pos="117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39" autoAdjust="0"/>
    <p:restoredTop sz="85766" autoAdjust="0"/>
  </p:normalViewPr>
  <p:slideViewPr>
    <p:cSldViewPr snapToGrid="0" snapToObjects="1">
      <p:cViewPr>
        <p:scale>
          <a:sx n="69" d="100"/>
          <a:sy n="69" d="100"/>
        </p:scale>
        <p:origin x="-1566" y="-72"/>
      </p:cViewPr>
      <p:guideLst>
        <p:guide orient="horz" pos="2387"/>
        <p:guide pos="117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commentAuthors" Target="commentAuthor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24/04/2021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8305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24/04/2021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8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4751" y="2231032"/>
            <a:ext cx="6041660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-2256200" y="688639"/>
            <a:ext cx="8255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Opposites!</a:t>
            </a:r>
          </a:p>
        </p:txBody>
      </p:sp>
      <p:sp>
        <p:nvSpPr>
          <p:cNvPr id="132" name="TextBox 131"/>
          <p:cNvSpPr txBox="1"/>
          <p:nvPr/>
        </p:nvSpPr>
        <p:spPr>
          <a:xfrm>
            <a:off x="1326545" y="3515343"/>
            <a:ext cx="67048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mug is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above</a:t>
            </a:r>
            <a:r>
              <a:rPr lang="en-GB" sz="2800" dirty="0">
                <a:latin typeface="Comic Sans MS" panose="030F0702030302020204" pitchFamily="66" charset="0"/>
              </a:rPr>
              <a:t> the car.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Therefore the car is              the mug.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1198104" y="1381360"/>
            <a:ext cx="1347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Above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1304" y="484369"/>
            <a:ext cx="4071937" cy="24122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98104" y="1903360"/>
            <a:ext cx="1347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Below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8827" y="2723725"/>
            <a:ext cx="1347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Left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71663" y="2723725"/>
            <a:ext cx="1347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Right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5041677" y="4341876"/>
            <a:ext cx="1055989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87588" y="3730786"/>
            <a:ext cx="659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326545" y="4603485"/>
            <a:ext cx="67048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book is on the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left</a:t>
            </a:r>
            <a:r>
              <a:rPr lang="en-GB" sz="2800" dirty="0">
                <a:latin typeface="Comic Sans MS" panose="030F0702030302020204" pitchFamily="66" charset="0"/>
              </a:rPr>
              <a:t> of the bear.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Therefore the bear is on the               of the book.</a:t>
            </a:r>
          </a:p>
        </p:txBody>
      </p:sp>
      <p:cxnSp>
        <p:nvCxnSpPr>
          <p:cNvPr id="15" name="Straight Connector 14"/>
          <p:cNvCxnSpPr/>
          <p:nvPr/>
        </p:nvCxnSpPr>
        <p:spPr>
          <a:xfrm>
            <a:off x="6464077" y="5430018"/>
            <a:ext cx="1055989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87588" y="4818928"/>
            <a:ext cx="659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8601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98104" y="1903360"/>
            <a:ext cx="1347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Below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98104" y="1903360"/>
            <a:ext cx="1347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below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-2256200" y="688639"/>
            <a:ext cx="8255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Opposites!</a:t>
            </a:r>
          </a:p>
        </p:txBody>
      </p:sp>
      <p:sp>
        <p:nvSpPr>
          <p:cNvPr id="132" name="TextBox 131"/>
          <p:cNvSpPr txBox="1"/>
          <p:nvPr/>
        </p:nvSpPr>
        <p:spPr>
          <a:xfrm>
            <a:off x="1326545" y="3515343"/>
            <a:ext cx="67048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mug is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above</a:t>
            </a:r>
            <a:r>
              <a:rPr lang="en-GB" sz="2800" dirty="0">
                <a:latin typeface="Comic Sans MS" panose="030F0702030302020204" pitchFamily="66" charset="0"/>
              </a:rPr>
              <a:t> the car.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Therefore the car is              the mug.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1198104" y="1381360"/>
            <a:ext cx="1347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Above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1304" y="484369"/>
            <a:ext cx="4071937" cy="24122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8827" y="2723725"/>
            <a:ext cx="1347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Left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71663" y="2723725"/>
            <a:ext cx="1347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Right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5041677" y="4341876"/>
            <a:ext cx="1055989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87588" y="3730786"/>
            <a:ext cx="659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326545" y="4603485"/>
            <a:ext cx="67048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book is on the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left</a:t>
            </a:r>
            <a:r>
              <a:rPr lang="en-GB" sz="2800" dirty="0">
                <a:latin typeface="Comic Sans MS" panose="030F0702030302020204" pitchFamily="66" charset="0"/>
              </a:rPr>
              <a:t> of the bear.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Therefore the bear is on the               of the book.</a:t>
            </a:r>
          </a:p>
        </p:txBody>
      </p:sp>
      <p:cxnSp>
        <p:nvCxnSpPr>
          <p:cNvPr id="15" name="Straight Connector 14"/>
          <p:cNvCxnSpPr/>
          <p:nvPr/>
        </p:nvCxnSpPr>
        <p:spPr>
          <a:xfrm>
            <a:off x="6464077" y="5430018"/>
            <a:ext cx="1055989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87588" y="4818928"/>
            <a:ext cx="659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871663" y="2723725"/>
            <a:ext cx="1347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right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6824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7 L 0.40955 0.2888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69" y="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81481E-6 L 0.48837 0.3289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10" y="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18" grpId="0"/>
      <p:bldP spid="1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295" y="2383638"/>
            <a:ext cx="3352800" cy="32480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355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97255" y="1991751"/>
            <a:ext cx="3352800" cy="32480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984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81481E-6 L 0.34479 -0.005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40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02747" y="1596373"/>
            <a:ext cx="2783173" cy="26961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292" y="2037204"/>
            <a:ext cx="1814539" cy="18145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86" y="2016446"/>
            <a:ext cx="1859090" cy="18590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543" y="162016"/>
            <a:ext cx="1679847" cy="16798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880" y="3875536"/>
            <a:ext cx="2619553" cy="20975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11739" y="670247"/>
            <a:ext cx="777029" cy="77702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553966" y="874095"/>
            <a:ext cx="2142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2286" y="612485"/>
            <a:ext cx="2142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half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turn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3750" y="4382542"/>
            <a:ext cx="33353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How can we get the ant to face the cuboid?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9409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4145280" y="-2392680"/>
            <a:ext cx="350520" cy="6233160"/>
          </a:xfrm>
          <a:prstGeom prst="rect">
            <a:avLst/>
          </a:prstGeom>
          <a:ln w="28575">
            <a:headEnd type="arrow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188720" y="548639"/>
            <a:ext cx="350520" cy="2833189"/>
          </a:xfrm>
          <a:prstGeom prst="rect">
            <a:avLst/>
          </a:prstGeom>
          <a:ln w="28575">
            <a:headEnd type="arrow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154680" y="548639"/>
            <a:ext cx="350520" cy="2833189"/>
          </a:xfrm>
          <a:prstGeom prst="rect">
            <a:avLst/>
          </a:prstGeom>
          <a:ln w="28575">
            <a:headEnd type="arrow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120640" y="548639"/>
            <a:ext cx="350520" cy="2833189"/>
          </a:xfrm>
          <a:prstGeom prst="rect">
            <a:avLst/>
          </a:prstGeom>
          <a:ln w="28575">
            <a:headEnd type="arrow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086600" y="548639"/>
            <a:ext cx="350520" cy="2833189"/>
          </a:xfrm>
          <a:prstGeom prst="rect">
            <a:avLst/>
          </a:prstGeom>
          <a:ln w="28575">
            <a:headEnd type="arrow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 descr="C:\Users\USER\AppData\Local\Microsoft\Windows\Temporary Internet Files\Content.IE5\AJRF4QNR\large-Modern-Car-Top-View-166.6-5597[1]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5861917" y="4240105"/>
            <a:ext cx="955372" cy="1984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C:\Users\USER\AppData\Local\Microsoft\Windows\Temporary Internet Files\Content.IE5\3M4UH6K0\SimpleOrangeCarTopView[1]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5956" y="4760660"/>
            <a:ext cx="2065068" cy="1023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C:\Users\USER\AppData\Local\Microsoft\Windows\Temporary Internet Files\Content.IE5\AJRF4QNR\car-306222_960_720[1]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4462767" y="4738611"/>
            <a:ext cx="2141009" cy="1068056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41303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89 0.15047 L 0.38559 0.05417 C 0.55243 0.01088 0.75417 -0.0618 0.75208 -0.07801 L 0.74688 -0.11342 " pathEditMode="relative" rAng="20940000" ptsTypes="AA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49" y="-131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11022E-16 L 0.35 1.11022E-16 C 0.50695 1.11022E-16 0.70018 -0.00671 0.70018 -0.01227 L 0.70018 -0.02477 " pathEditMode="relative" rAng="0" ptsTypes="AA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17" y="-125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022E-16 L 0.35816 1.11022E-16 C 0.51823 1.11022E-16 0.71598 -0.01042 0.71598 -0.01875 L 0.71598 -0.0375 " pathEditMode="relative" rAng="0" ptsTypes="AA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99" y="-187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-2100000">
                                      <p:cBhvr>
                                        <p:cTn id="12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00000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-2100000">
                                      <p:cBhvr>
                                        <p:cTn id="16" dur="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3300000">
                                      <p:cBhvr>
                                        <p:cTn id="20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0018 -0.02917 L 0.62413 -0.437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02" y="-2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3300000">
                                      <p:cBhvr>
                                        <p:cTn id="26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1598 -0.0375 L 0.88386 -0.0375 C 0.95903 -0.0375 1.05174 -0.14676 1.05174 -0.23542 L 1.05174 -0.43333 " pathEditMode="relative" rAng="0" ptsTypes="AAAA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88" y="-1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4688 -0.11342 L 0.84375 -0.4189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44" y="-15278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3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958651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5379720" y="678180"/>
            <a:ext cx="1234440" cy="1234440"/>
          </a:xfrm>
          <a:prstGeom prst="rect">
            <a:avLst/>
          </a:prstGeom>
          <a:ln w="28575">
            <a:headEnd type="arrow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2" name="Group 41"/>
          <p:cNvGrpSpPr/>
          <p:nvPr/>
        </p:nvGrpSpPr>
        <p:grpSpPr>
          <a:xfrm>
            <a:off x="5508783" y="851866"/>
            <a:ext cx="1105376" cy="744853"/>
            <a:chOff x="4449128" y="748056"/>
            <a:chExt cx="3095625" cy="2085975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76" b="100000" l="0" r="98462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449128" y="748056"/>
              <a:ext cx="3095625" cy="2085975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686293" y="1726022"/>
              <a:ext cx="304800" cy="666750"/>
            </a:xfrm>
            <a:prstGeom prst="rect">
              <a:avLst/>
            </a:prstGeom>
          </p:spPr>
        </p:pic>
      </p:grpSp>
      <p:sp>
        <p:nvSpPr>
          <p:cNvPr id="33" name="Rectangle 32"/>
          <p:cNvSpPr/>
          <p:nvPr/>
        </p:nvSpPr>
        <p:spPr>
          <a:xfrm>
            <a:off x="4145280" y="3147060"/>
            <a:ext cx="1234440" cy="1234440"/>
          </a:xfrm>
          <a:prstGeom prst="rect">
            <a:avLst/>
          </a:prstGeom>
          <a:ln w="28575">
            <a:headEnd type="arrow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916" y="3260934"/>
            <a:ext cx="1039165" cy="100669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400" y="678180"/>
            <a:ext cx="1234440" cy="1234440"/>
          </a:xfrm>
          <a:prstGeom prst="rect">
            <a:avLst/>
          </a:prstGeom>
          <a:ln w="28575">
            <a:headEnd type="arrow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910840" y="678180"/>
            <a:ext cx="1234440" cy="1234440"/>
          </a:xfrm>
          <a:prstGeom prst="rect">
            <a:avLst/>
          </a:prstGeom>
          <a:ln w="28575">
            <a:headEnd type="arrow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145280" y="678180"/>
            <a:ext cx="1234440" cy="1234440"/>
          </a:xfrm>
          <a:prstGeom prst="rect">
            <a:avLst/>
          </a:prstGeom>
          <a:ln w="28575">
            <a:headEnd type="arrow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676400" y="1912620"/>
            <a:ext cx="1234440" cy="1234440"/>
          </a:xfrm>
          <a:prstGeom prst="rect">
            <a:avLst/>
          </a:prstGeom>
          <a:ln w="28575">
            <a:headEnd type="arrow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2910840" y="1912620"/>
            <a:ext cx="1234440" cy="1234440"/>
          </a:xfrm>
          <a:prstGeom prst="rect">
            <a:avLst/>
          </a:prstGeom>
          <a:ln w="28575">
            <a:headEnd type="arrow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4145280" y="1912620"/>
            <a:ext cx="1234440" cy="1234440"/>
          </a:xfrm>
          <a:prstGeom prst="rect">
            <a:avLst/>
          </a:prstGeom>
          <a:ln w="28575">
            <a:headEnd type="arrow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5379720" y="1912620"/>
            <a:ext cx="1234440" cy="1234440"/>
          </a:xfrm>
          <a:prstGeom prst="rect">
            <a:avLst/>
          </a:prstGeom>
          <a:ln w="28575">
            <a:headEnd type="arrow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1676400" y="3147060"/>
            <a:ext cx="1234440" cy="1234440"/>
          </a:xfrm>
          <a:prstGeom prst="rect">
            <a:avLst/>
          </a:prstGeom>
          <a:ln w="28575">
            <a:headEnd type="arrow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2910840" y="3147060"/>
            <a:ext cx="1234440" cy="1234440"/>
          </a:xfrm>
          <a:prstGeom prst="rect">
            <a:avLst/>
          </a:prstGeom>
          <a:ln w="28575">
            <a:headEnd type="arrow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5379720" y="3147060"/>
            <a:ext cx="1234440" cy="1234440"/>
          </a:xfrm>
          <a:prstGeom prst="rect">
            <a:avLst/>
          </a:prstGeom>
          <a:ln w="28575">
            <a:headEnd type="arrow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704" y="1912620"/>
            <a:ext cx="1227769" cy="118940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917" y="3260934"/>
            <a:ext cx="1039165" cy="10066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58319" y="1596719"/>
            <a:ext cx="5373921" cy="2245169"/>
          </a:xfrm>
          <a:prstGeom prst="rect">
            <a:avLst/>
          </a:prstGeom>
        </p:spPr>
      </p:pic>
      <p:sp>
        <p:nvSpPr>
          <p:cNvPr id="17" name="Right Arrow 16"/>
          <p:cNvSpPr/>
          <p:nvPr/>
        </p:nvSpPr>
        <p:spPr>
          <a:xfrm rot="10800000">
            <a:off x="4229964" y="904809"/>
            <a:ext cx="1278819" cy="840931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6" name="Straight Connector 45"/>
          <p:cNvCxnSpPr/>
          <p:nvPr/>
        </p:nvCxnSpPr>
        <p:spPr>
          <a:xfrm>
            <a:off x="6096000" y="1333500"/>
            <a:ext cx="0" cy="131826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4732496" y="2651760"/>
            <a:ext cx="1363504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H="1">
            <a:off x="3368992" y="2651760"/>
            <a:ext cx="1363504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2249721" y="2651760"/>
            <a:ext cx="1363504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/>
          <p:cNvGrpSpPr/>
          <p:nvPr/>
        </p:nvGrpSpPr>
        <p:grpSpPr>
          <a:xfrm>
            <a:off x="5508784" y="857029"/>
            <a:ext cx="1105376" cy="744853"/>
            <a:chOff x="4449128" y="748056"/>
            <a:chExt cx="3095625" cy="2085975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76" b="100000" l="0" r="98462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449128" y="748056"/>
              <a:ext cx="3095625" cy="2085975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686293" y="1726022"/>
              <a:ext cx="304800" cy="66675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980469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-3.33333E-6 -0.1895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49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3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18958 L -3.33333E-6 -0.3729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37291 L -0.13507 -0.3729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5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4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5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5.6758E-17 0.18634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9815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.18635 L -0.14219 0.1930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35" y="-116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219 0.19305 L -0.28038 0.19097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10" y="-116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8038 0.19097 L -0.41285 0.19166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32" y="23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60946513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3.9|1.7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8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4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4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|4.5|2|16.5|8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39.2|20.3|11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23.6|2.1|7.5|8.9|24.8|7.6|4|1.2|12.1|4.7|2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38100">
          <a:headEnd type="arrow" w="med" len="med"/>
          <a:tailEnd type="none" w="med" len="med"/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purl.org/dc/terms/"/>
    <ds:schemaRef ds:uri="522d4c35-b548-4432-90ae-af4376e1c4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16242</TotalTime>
  <Words>131</Words>
  <Application>Microsoft Office PowerPoint</Application>
  <PresentationFormat>On-screen Show (4:3)</PresentationFormat>
  <Paragraphs>30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1 - 3 on the worksheet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299</cp:revision>
  <dcterms:created xsi:type="dcterms:W3CDTF">2019-07-05T11:02:13Z</dcterms:created>
  <dcterms:modified xsi:type="dcterms:W3CDTF">2021-04-24T22:28:27Z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