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062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606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368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287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744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798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945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4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622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336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54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94D43-3DF6-4E15-B156-1947BABC1201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C529F-7F7C-4108-A90A-83512DCA99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948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345" y="250611"/>
            <a:ext cx="4505677" cy="31155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2356" y="250611"/>
            <a:ext cx="4583464" cy="32593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167" y="3655659"/>
            <a:ext cx="4392789" cy="31774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7156" y="3655659"/>
            <a:ext cx="3894666" cy="291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8055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2</cp:revision>
  <cp:lastPrinted>2021-04-18T08:55:54Z</cp:lastPrinted>
  <dcterms:created xsi:type="dcterms:W3CDTF">2021-04-18T08:48:59Z</dcterms:created>
  <dcterms:modified xsi:type="dcterms:W3CDTF">2021-04-18T08:57:49Z</dcterms:modified>
</cp:coreProperties>
</file>