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52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61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976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65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535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43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143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35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1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957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772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rgbClr val="92D050"/>
            </a:gs>
            <a:gs pos="10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81559-24A6-43EC-A9FA-58E1829A4495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8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bVx4vY1-0cM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340768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Friday 7</a:t>
            </a:r>
            <a:r>
              <a:rPr lang="en-GB" sz="4800" b="1" u="sng" baseline="30000" dirty="0">
                <a:latin typeface="Comic Sans MS" pitchFamily="66" charset="0"/>
              </a:rPr>
              <a:t>th</a:t>
            </a:r>
            <a:r>
              <a:rPr lang="en-GB" sz="4800" b="1" u="sng" dirty="0">
                <a:latin typeface="Comic Sans MS" pitchFamily="66" charset="0"/>
              </a:rPr>
              <a:t> May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Create a non-chronological report about wolves.</a:t>
            </a:r>
          </a:p>
        </p:txBody>
      </p:sp>
      <p:pic>
        <p:nvPicPr>
          <p:cNvPr id="1026" name="Picture 2" descr="Wolf Eyes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4"/>
          <a:stretch/>
        </p:blipFill>
        <p:spPr bwMode="auto">
          <a:xfrm>
            <a:off x="395536" y="4018424"/>
            <a:ext cx="8424935" cy="24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30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Yesterday you watched this video about wolves.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5486" y="1844824"/>
            <a:ext cx="8218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https://www.youtube.com/watch?v=bVx4vY1-0cM</a:t>
            </a: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2852936"/>
            <a:ext cx="7920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Let’s take part in a quiz to see what you can remember about wolves. You can use the notes you made yesterday to help you.</a:t>
            </a:r>
          </a:p>
        </p:txBody>
      </p:sp>
      <p:pic>
        <p:nvPicPr>
          <p:cNvPr id="2050" name="Picture 2" descr="Belgium's first sighted wolf in a century feared killed by hunters |  Wildlife | The Guardi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79346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658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908720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itchFamily="66" charset="0"/>
              </a:rPr>
              <a:t>Questions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Where do wolves live?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Do wolves often hurt humans?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What do wolves eat?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Do wolves live alone of in groups?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What are baby wolves called?</a:t>
            </a:r>
          </a:p>
          <a:p>
            <a:pPr marL="514350" indent="-514350">
              <a:buAutoNum type="arabicPeriod"/>
            </a:pPr>
            <a:r>
              <a:rPr lang="en-GB" sz="3600" dirty="0">
                <a:latin typeface="Comic Sans MS" pitchFamily="66" charset="0"/>
              </a:rPr>
              <a:t>Why do wolves howl?</a:t>
            </a:r>
          </a:p>
        </p:txBody>
      </p:sp>
    </p:spTree>
    <p:extLst>
      <p:ext uri="{BB962C8B-B14F-4D97-AF65-F5344CB8AC3E}">
        <p14:creationId xmlns:p14="http://schemas.microsoft.com/office/powerpoint/2010/main" val="1904557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63915"/>
            <a:ext cx="756084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Answers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Wolves live in forests, tundras and prairies in countries such as the united states.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No wolves will only hurt humans if threatened or very, very hungry.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Wolves eat animals such as hares, bison and moose.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Wolves live in groups called a pack.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Baby wolves are called cubs.</a:t>
            </a:r>
          </a:p>
          <a:p>
            <a:pPr marL="742950" indent="-742950">
              <a:buAutoNum type="arabicPeriod"/>
            </a:pPr>
            <a:r>
              <a:rPr lang="en-GB" sz="3200" dirty="0">
                <a:latin typeface="Comic Sans MS" pitchFamily="66" charset="0"/>
              </a:rPr>
              <a:t>The pack leader howls to tell the other wolves where he is and to keep the wolves together.</a:t>
            </a:r>
          </a:p>
        </p:txBody>
      </p:sp>
    </p:spTree>
    <p:extLst>
      <p:ext uri="{BB962C8B-B14F-4D97-AF65-F5344CB8AC3E}">
        <p14:creationId xmlns:p14="http://schemas.microsoft.com/office/powerpoint/2010/main" val="3639687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0648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Well done you remembered lots of information.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Notes can be really useful when trying to remember facts, although your notes may not be easy for other people to understand.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Today you are going to present the information you have about wolves to teach others about what you have learnt. </a:t>
            </a:r>
          </a:p>
        </p:txBody>
      </p:sp>
      <p:pic>
        <p:nvPicPr>
          <p:cNvPr id="3074" name="Picture 2" descr="wolf howl - well done  but i make a better wol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38"/>
          <a:stretch/>
        </p:blipFill>
        <p:spPr bwMode="auto">
          <a:xfrm>
            <a:off x="7164288" y="366533"/>
            <a:ext cx="1789002" cy="166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628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itchFamily="66" charset="0"/>
              </a:rPr>
              <a:t>Features of a Non-Chronological Report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62061"/>
            <a:ext cx="4330030" cy="5856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26876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Title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8264" y="206084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Fact Box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97774" y="3068960"/>
            <a:ext cx="2546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Photographs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3653735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Sub-headings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353235"/>
            <a:ext cx="2555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Bullet points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32240" y="558924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Paragraphs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277888" y="1268760"/>
            <a:ext cx="2862064" cy="2616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1709936" y="2353235"/>
            <a:ext cx="998984" cy="13080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836712" y="4152138"/>
            <a:ext cx="187220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6214605" y="2896680"/>
            <a:ext cx="517635" cy="2616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6214605" y="5856474"/>
            <a:ext cx="576064" cy="47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4" idx="1"/>
          </p:cNvCxnSpPr>
          <p:nvPr/>
        </p:nvCxnSpPr>
        <p:spPr>
          <a:xfrm flipH="1" flipV="1">
            <a:off x="4716018" y="2191653"/>
            <a:ext cx="2232246" cy="13080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576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33265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05273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itchFamily="66" charset="0"/>
              </a:rPr>
              <a:t>Option 1        Option 2        Option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1772816"/>
            <a:ext cx="26642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Design  your own non-fiction text using the subheadings given by your teacher. You could create a book, leaflet or poster and arrange the information in any way you choose.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6" y="1916832"/>
            <a:ext cx="2494345" cy="1870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76" y="1916832"/>
            <a:ext cx="2495239" cy="186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507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279</Words>
  <Application>Microsoft Office PowerPoint</Application>
  <PresentationFormat>On-screen Show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9</cp:revision>
  <dcterms:created xsi:type="dcterms:W3CDTF">2021-04-25T16:46:06Z</dcterms:created>
  <dcterms:modified xsi:type="dcterms:W3CDTF">2021-05-01T15:47:16Z</dcterms:modified>
</cp:coreProperties>
</file>