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387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994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84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789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65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34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7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155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825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406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457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582CF-50D6-4273-A229-6A1FA34F42E7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240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7" y="-46182"/>
            <a:ext cx="9831977" cy="584944"/>
          </a:xfrm>
        </p:spPr>
        <p:txBody>
          <a:bodyPr>
            <a:normAutofit/>
          </a:bodyPr>
          <a:lstStyle/>
          <a:p>
            <a:pPr algn="l"/>
            <a:r>
              <a:rPr lang="en-GB" sz="2000" dirty="0" smtClean="0"/>
              <a:t>MONDAY 					</a:t>
            </a:r>
            <a:r>
              <a:rPr lang="en-GB" sz="2000" dirty="0"/>
              <a:t>TUESDAY</a:t>
            </a:r>
            <a:r>
              <a:rPr lang="en-GB" sz="2000" dirty="0" smtClean="0"/>
              <a:t> </a:t>
            </a:r>
            <a:endParaRPr lang="en-GB" sz="2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57207" y="3070032"/>
            <a:ext cx="9831977" cy="58494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000" dirty="0" smtClean="0"/>
              <a:t>Wednesday 					</a:t>
            </a:r>
            <a:endParaRPr lang="en-GB" sz="20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7" y="828918"/>
            <a:ext cx="3603177" cy="22476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0527" y="521727"/>
            <a:ext cx="3962400" cy="30803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744" y="3654976"/>
            <a:ext cx="3649412" cy="3173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484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13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MONDAY      TUESDAY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     TUESDAY </dc:title>
  <dc:creator>J Geals BTP</dc:creator>
  <cp:lastModifiedBy>J Geals BTP</cp:lastModifiedBy>
  <cp:revision>5</cp:revision>
  <dcterms:created xsi:type="dcterms:W3CDTF">2021-04-30T09:18:58Z</dcterms:created>
  <dcterms:modified xsi:type="dcterms:W3CDTF">2021-06-11T11:48:02Z</dcterms:modified>
</cp:coreProperties>
</file>