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297" r:id="rId12"/>
    <p:sldId id="319" r:id="rId13"/>
    <p:sldId id="320" r:id="rId14"/>
    <p:sldId id="299" r:id="rId15"/>
    <p:sldId id="311" r:id="rId16"/>
    <p:sldId id="312" r:id="rId17"/>
    <p:sldId id="315" r:id="rId18"/>
    <p:sldId id="301" r:id="rId19"/>
    <p:sldId id="317" r:id="rId20"/>
    <p:sldId id="305" r:id="rId21"/>
    <p:sldId id="308" r:id="rId22"/>
    <p:sldId id="313" r:id="rId23"/>
    <p:sldId id="314" r:id="rId24"/>
    <p:sldId id="310" r:id="rId25"/>
    <p:sldId id="318" r:id="rId26"/>
    <p:sldId id="316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5" Type="http://schemas.openxmlformats.org/officeDocument/2006/relationships/image" Target="../media/image22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7.xml"/><Relationship Id="rId5" Type="http://schemas.openxmlformats.org/officeDocument/2006/relationships/image" Target="../media/image21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46565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028" y="549466"/>
            <a:ext cx="6971619" cy="5122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651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268" y="692332"/>
            <a:ext cx="8260583" cy="5021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193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35981" y="579216"/>
            <a:ext cx="71309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Making a half means sharing equally.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980" y="2005216"/>
            <a:ext cx="2111621" cy="260401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842" y="2000014"/>
            <a:ext cx="2118117" cy="26120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187" y="3043019"/>
            <a:ext cx="1626068" cy="1566213"/>
          </a:xfrm>
          <a:prstGeom prst="rect">
            <a:avLst/>
          </a:prstGeom>
        </p:spPr>
      </p:pic>
      <p:cxnSp>
        <p:nvCxnSpPr>
          <p:cNvPr id="14" name="Straight Connector 13"/>
          <p:cNvCxnSpPr>
            <a:stCxn id="9" idx="0"/>
            <a:endCxn id="9" idx="2"/>
          </p:cNvCxnSpPr>
          <p:nvPr/>
        </p:nvCxnSpPr>
        <p:spPr>
          <a:xfrm>
            <a:off x="4498221" y="3043019"/>
            <a:ext cx="0" cy="1566213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281786" y="4942352"/>
            <a:ext cx="64328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One donut can be cut into 2 equal pieces.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0347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778" y="2602447"/>
            <a:ext cx="2540886" cy="2447356"/>
          </a:xfrm>
          <a:prstGeom prst="rect">
            <a:avLst/>
          </a:prstGeom>
        </p:spPr>
      </p:pic>
      <p:cxnSp>
        <p:nvCxnSpPr>
          <p:cNvPr id="14" name="Straight Connector 13"/>
          <p:cNvCxnSpPr/>
          <p:nvPr/>
        </p:nvCxnSpPr>
        <p:spPr>
          <a:xfrm>
            <a:off x="4498221" y="3043019"/>
            <a:ext cx="0" cy="1566213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320" y="2282017"/>
            <a:ext cx="2019152" cy="243565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433" y="2430371"/>
            <a:ext cx="1983208" cy="217886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81786" y="4942352"/>
            <a:ext cx="64328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One tart can be cut into 2 equal pieces.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35981" y="579216"/>
            <a:ext cx="71309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Making a half means sharing equally.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9312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601" y="1877631"/>
            <a:ext cx="2616220" cy="369646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67512" y="4857246"/>
            <a:ext cx="7371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Making a half means sharing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equally</a:t>
            </a:r>
            <a:r>
              <a:rPr lang="en-GB" sz="3200" dirty="0" smtClean="0">
                <a:latin typeface="Comic Sans MS" panose="030F0702030302020204" pitchFamily="66" charset="0"/>
              </a:rPr>
              <a:t>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4839417" y="3051909"/>
            <a:ext cx="0" cy="1566213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7234" y="2126991"/>
            <a:ext cx="2000646" cy="241333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396" y="2861295"/>
            <a:ext cx="1650180" cy="146258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9531" y="3067376"/>
            <a:ext cx="1694407" cy="1392981"/>
          </a:xfrm>
          <a:prstGeom prst="rect">
            <a:avLst/>
          </a:prstGeom>
        </p:spPr>
      </p:pic>
      <p:sp>
        <p:nvSpPr>
          <p:cNvPr id="17" name="Rounded Rectangular Callout 16"/>
          <p:cNvSpPr/>
          <p:nvPr/>
        </p:nvSpPr>
        <p:spPr>
          <a:xfrm>
            <a:off x="2935079" y="1514582"/>
            <a:ext cx="2032707" cy="799927"/>
          </a:xfrm>
          <a:prstGeom prst="wedgeRoundRectCallout">
            <a:avLst>
              <a:gd name="adj1" fmla="val -58878"/>
              <a:gd name="adj2" fmla="val 133090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2935080" y="1585111"/>
            <a:ext cx="20327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Yay! I get the bigger half!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9404" y="3156942"/>
            <a:ext cx="1764534" cy="123517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880950" y="1623603"/>
            <a:ext cx="20868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 Tiny, is that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better?</a:t>
            </a:r>
          </a:p>
        </p:txBody>
      </p:sp>
      <p:sp>
        <p:nvSpPr>
          <p:cNvPr id="16" name="Rounded Rectangular Callout 15"/>
          <p:cNvSpPr/>
          <p:nvPr/>
        </p:nvSpPr>
        <p:spPr>
          <a:xfrm>
            <a:off x="5548682" y="1502945"/>
            <a:ext cx="2032707" cy="799927"/>
          </a:xfrm>
          <a:prstGeom prst="wedgeRoundRectCallout">
            <a:avLst>
              <a:gd name="adj1" fmla="val -29164"/>
              <a:gd name="adj2" fmla="val 16706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94553" y="1547361"/>
            <a:ext cx="20868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 But that’s not sharing equally!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759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68 -0.00255 L -0.05157 -0.0007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1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 animBg="1"/>
      <p:bldP spid="18" grpId="0"/>
      <p:bldP spid="18" grpId="1"/>
      <p:bldP spid="15" grpId="0"/>
      <p:bldP spid="16" grpId="0" animBg="1"/>
      <p:bldP spid="16" grpId="1" animBg="1"/>
      <p:bldP spid="20" grpId="0"/>
      <p:bldP spid="20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When you share equally with one other person, </a:t>
            </a:r>
            <a:br>
              <a:rPr lang="en-GB" dirty="0" smtClean="0"/>
            </a:br>
            <a:r>
              <a:rPr lang="en-GB" dirty="0" smtClean="0"/>
              <a:t>you get half!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8063" y="3330697"/>
            <a:ext cx="1522455" cy="106571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65788" y="365411"/>
            <a:ext cx="6066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Making a half of a square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8275" y="997416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80794" y="114010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cxnSp>
        <p:nvCxnSpPr>
          <p:cNvPr id="15" name="Straight Connector 14"/>
          <p:cNvCxnSpPr>
            <a:endCxn id="14" idx="3"/>
          </p:cNvCxnSpPr>
          <p:nvPr/>
        </p:nvCxnSpPr>
        <p:spPr>
          <a:xfrm>
            <a:off x="3527391" y="3176515"/>
            <a:ext cx="1800000" cy="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3527391" y="2276515"/>
            <a:ext cx="1800000" cy="180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527391" y="5104210"/>
            <a:ext cx="1800000" cy="90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333" y="1872203"/>
            <a:ext cx="2109811" cy="231795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 rot="19742155">
            <a:off x="1405977" y="3070230"/>
            <a:ext cx="25488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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22" name="Rounded Rectangular Callout 21"/>
          <p:cNvSpPr/>
          <p:nvPr/>
        </p:nvSpPr>
        <p:spPr>
          <a:xfrm>
            <a:off x="6155998" y="1935067"/>
            <a:ext cx="1868886" cy="1176564"/>
          </a:xfrm>
          <a:prstGeom prst="wedgeRoundRectCallout">
            <a:avLst>
              <a:gd name="adj1" fmla="val -22293"/>
              <a:gd name="adj2" fmla="val 7758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6199125" y="2015517"/>
            <a:ext cx="18688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can see another way to make half!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527427" y="4214503"/>
            <a:ext cx="1800000" cy="90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4038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59259E-6 L -0.23646 0.0007 " pathEditMode="relative" rAng="0" ptsTypes="AA">
                                      <p:cBhvr>
                                        <p:cTn id="26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23" y="23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.00417 L 0.29184 -0.11018 " pathEditMode="relative" rAng="0" ptsTypes="AA">
                                      <p:cBhvr>
                                        <p:cTn id="2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83" y="-5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21" grpId="0"/>
      <p:bldP spid="22" grpId="0" animBg="1"/>
      <p:bldP spid="23" grpId="0"/>
      <p:bldP spid="24" grpId="0" animBg="1"/>
      <p:bldP spid="2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7714" y="3102792"/>
            <a:ext cx="1522455" cy="1065718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3527391" y="2235573"/>
            <a:ext cx="1800000" cy="180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3527391" y="2235573"/>
            <a:ext cx="1800000" cy="180000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ight Triangle 13"/>
          <p:cNvSpPr/>
          <p:nvPr/>
        </p:nvSpPr>
        <p:spPr>
          <a:xfrm>
            <a:off x="3562505" y="4135271"/>
            <a:ext cx="1800000" cy="1800000"/>
          </a:xfrm>
          <a:prstGeom prst="rt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ight Triangle 20"/>
          <p:cNvSpPr/>
          <p:nvPr/>
        </p:nvSpPr>
        <p:spPr>
          <a:xfrm rot="10800000">
            <a:off x="3588733" y="4135271"/>
            <a:ext cx="1800000" cy="1800000"/>
          </a:xfrm>
          <a:prstGeom prst="rt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 rot="12276793">
            <a:off x="4604633" y="3494807"/>
            <a:ext cx="25488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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333" y="1872203"/>
            <a:ext cx="2109811" cy="2317953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365788" y="365411"/>
            <a:ext cx="6066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Making a half of a square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8275" y="997416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380794" y="114010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40741E-7 L -0.22691 -0.00995 " pathEditMode="relative" rAng="0" ptsTypes="AA">
                                      <p:cBhvr>
                                        <p:cTn id="26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54" y="-50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7.40741E-7 L 0.2151 0.00602 " pathEditMode="relative" rAng="0" ptsTypes="AA">
                                      <p:cBhvr>
                                        <p:cTn id="28" dur="1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47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21" grpId="0" animBg="1"/>
      <p:bldP spid="21" grpId="1" animBg="1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a square piece  of paper, fold it in half and colour in </a:t>
            </a:r>
            <a:r>
              <a:rPr lang="en-GB" smtClean="0"/>
              <a:t>one half.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255593" y="2299834"/>
            <a:ext cx="1440000" cy="14400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6039139" y="2702243"/>
            <a:ext cx="1890210" cy="930293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47541">
            <a:off x="1501743" y="2380606"/>
            <a:ext cx="1876818" cy="2141158"/>
          </a:xfrm>
          <a:prstGeom prst="rect">
            <a:avLst/>
          </a:prstGeom>
        </p:spPr>
      </p:pic>
      <p:sp>
        <p:nvSpPr>
          <p:cNvPr id="24" name="Isosceles Triangle 23"/>
          <p:cNvSpPr/>
          <p:nvPr/>
        </p:nvSpPr>
        <p:spPr>
          <a:xfrm>
            <a:off x="3944980" y="2299835"/>
            <a:ext cx="1202559" cy="1282890"/>
          </a:xfrm>
          <a:prstGeom prst="triangl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47541">
            <a:off x="4088413" y="2218631"/>
            <a:ext cx="1876818" cy="2141158"/>
          </a:xfrm>
          <a:prstGeom prst="rect">
            <a:avLst/>
          </a:prstGeom>
        </p:spPr>
      </p:pic>
      <p:cxnSp>
        <p:nvCxnSpPr>
          <p:cNvPr id="20" name="Straight Connector 19"/>
          <p:cNvCxnSpPr/>
          <p:nvPr/>
        </p:nvCxnSpPr>
        <p:spPr>
          <a:xfrm>
            <a:off x="4546845" y="2315284"/>
            <a:ext cx="0" cy="128289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47541">
            <a:off x="6508009" y="2280289"/>
            <a:ext cx="1876818" cy="2141158"/>
          </a:xfrm>
          <a:prstGeom prst="rect">
            <a:avLst/>
          </a:prstGeom>
        </p:spPr>
      </p:pic>
      <p:cxnSp>
        <p:nvCxnSpPr>
          <p:cNvPr id="22" name="Straight Connector 21"/>
          <p:cNvCxnSpPr/>
          <p:nvPr/>
        </p:nvCxnSpPr>
        <p:spPr>
          <a:xfrm>
            <a:off x="6993153" y="2702243"/>
            <a:ext cx="0" cy="93029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7" idx="0"/>
          </p:cNvCxnSpPr>
          <p:nvPr/>
        </p:nvCxnSpPr>
        <p:spPr>
          <a:xfrm flipH="1">
            <a:off x="1969108" y="2299834"/>
            <a:ext cx="6485" cy="1440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4407" y="4359922"/>
            <a:ext cx="1427798" cy="1568657"/>
          </a:xfrm>
          <a:prstGeom prst="rect">
            <a:avLst/>
          </a:prstGeom>
        </p:spPr>
      </p:pic>
      <p:sp>
        <p:nvSpPr>
          <p:cNvPr id="17" name="Rounded Rectangular Callout 16"/>
          <p:cNvSpPr/>
          <p:nvPr/>
        </p:nvSpPr>
        <p:spPr>
          <a:xfrm>
            <a:off x="3594694" y="4021359"/>
            <a:ext cx="1868886" cy="1176564"/>
          </a:xfrm>
          <a:prstGeom prst="wedgeRoundRectCallout">
            <a:avLst>
              <a:gd name="adj1" fmla="val 69720"/>
              <a:gd name="adj2" fmla="val 21902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3637821" y="4101809"/>
            <a:ext cx="18688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think I can show a half of each shape!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143135" y="2702243"/>
            <a:ext cx="981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Half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882750" y="2702243"/>
            <a:ext cx="981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Half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697429" y="3209601"/>
            <a:ext cx="981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Half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437044" y="3209601"/>
            <a:ext cx="981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Half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02867" y="2811752"/>
            <a:ext cx="981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Half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842482" y="2811752"/>
            <a:ext cx="981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Half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640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255593" y="2313490"/>
            <a:ext cx="1440000" cy="14400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6039139" y="2715899"/>
            <a:ext cx="1890210" cy="930293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47541">
            <a:off x="2523295" y="1727207"/>
            <a:ext cx="1876818" cy="2141158"/>
          </a:xfrm>
          <a:prstGeom prst="rect">
            <a:avLst/>
          </a:prstGeom>
        </p:spPr>
      </p:pic>
      <p:sp>
        <p:nvSpPr>
          <p:cNvPr id="24" name="Isosceles Triangle 23"/>
          <p:cNvSpPr/>
          <p:nvPr/>
        </p:nvSpPr>
        <p:spPr>
          <a:xfrm>
            <a:off x="3944980" y="2313491"/>
            <a:ext cx="1202559" cy="1282890"/>
          </a:xfrm>
          <a:prstGeom prst="triangl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47541">
            <a:off x="4440056" y="1645319"/>
            <a:ext cx="1876818" cy="2141158"/>
          </a:xfrm>
          <a:prstGeom prst="rect">
            <a:avLst/>
          </a:prstGeom>
        </p:spPr>
      </p:pic>
      <p:cxnSp>
        <p:nvCxnSpPr>
          <p:cNvPr id="20" name="Straight Connector 19"/>
          <p:cNvCxnSpPr/>
          <p:nvPr/>
        </p:nvCxnSpPr>
        <p:spPr>
          <a:xfrm>
            <a:off x="4230806" y="3033490"/>
            <a:ext cx="61414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47541">
            <a:off x="7303863" y="1829764"/>
            <a:ext cx="1876818" cy="2141158"/>
          </a:xfrm>
          <a:prstGeom prst="rect">
            <a:avLst/>
          </a:prstGeom>
        </p:spPr>
      </p:pic>
      <p:cxnSp>
        <p:nvCxnSpPr>
          <p:cNvPr id="22" name="Straight Connector 21"/>
          <p:cNvCxnSpPr>
            <a:endCxn id="25" idx="3"/>
          </p:cNvCxnSpPr>
          <p:nvPr/>
        </p:nvCxnSpPr>
        <p:spPr>
          <a:xfrm>
            <a:off x="6039139" y="3181045"/>
            <a:ext cx="1890210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7" idx="1"/>
          </p:cNvCxnSpPr>
          <p:nvPr/>
        </p:nvCxnSpPr>
        <p:spPr>
          <a:xfrm>
            <a:off x="1255593" y="3033490"/>
            <a:ext cx="1440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0780" y="4828701"/>
            <a:ext cx="1522455" cy="1065718"/>
          </a:xfrm>
          <a:prstGeom prst="rect">
            <a:avLst/>
          </a:prstGeom>
        </p:spPr>
      </p:pic>
      <p:sp>
        <p:nvSpPr>
          <p:cNvPr id="16" name="Rounded Rectangular Callout 15"/>
          <p:cNvSpPr/>
          <p:nvPr/>
        </p:nvSpPr>
        <p:spPr>
          <a:xfrm>
            <a:off x="2825087" y="4670167"/>
            <a:ext cx="2638493" cy="1062858"/>
          </a:xfrm>
          <a:prstGeom prst="wedgeRoundRectCallout">
            <a:avLst>
              <a:gd name="adj1" fmla="val 67134"/>
              <a:gd name="adj2" fmla="val 11629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825087" y="4693764"/>
            <a:ext cx="26816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think I can show a half of each shape a different way!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18" name="Cross 17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4113346" y="2978625"/>
            <a:ext cx="917832" cy="981427"/>
          </a:xfrm>
          <a:prstGeom prst="plus">
            <a:avLst>
              <a:gd name="adj" fmla="val 4640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1483659" y="2569140"/>
            <a:ext cx="981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Half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485013" y="3180444"/>
            <a:ext cx="981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Half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079086" y="2652240"/>
            <a:ext cx="981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Half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080440" y="3263544"/>
            <a:ext cx="981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Half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384175" y="2686928"/>
            <a:ext cx="981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Half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385529" y="3298232"/>
            <a:ext cx="981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Half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08378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31 -0.01181 L -0.19045 -0.0118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07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33333E-6 L -0.08159 0.00973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80" y="486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25 0.00625 L -0.19271 0.00023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23" y="-301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8" grpId="0" animBg="1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61378" y="1282628"/>
            <a:ext cx="71377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shapes are NOT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easy to find half?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9" name="Flowchart: Connector 8"/>
          <p:cNvSpPr/>
          <p:nvPr/>
        </p:nvSpPr>
        <p:spPr>
          <a:xfrm>
            <a:off x="2824472" y="2483396"/>
            <a:ext cx="968991" cy="9144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lowchart: Decision 9"/>
          <p:cNvSpPr/>
          <p:nvPr/>
        </p:nvSpPr>
        <p:spPr>
          <a:xfrm>
            <a:off x="3944203" y="3219708"/>
            <a:ext cx="1910687" cy="1092985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Cloud 10"/>
          <p:cNvSpPr/>
          <p:nvPr/>
        </p:nvSpPr>
        <p:spPr>
          <a:xfrm>
            <a:off x="2060812" y="4517409"/>
            <a:ext cx="1624084" cy="846161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Lightning Bolt 11"/>
          <p:cNvSpPr/>
          <p:nvPr/>
        </p:nvSpPr>
        <p:spPr>
          <a:xfrm>
            <a:off x="5991367" y="2325865"/>
            <a:ext cx="1440667" cy="1672929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ross 12"/>
          <p:cNvSpPr/>
          <p:nvPr/>
        </p:nvSpPr>
        <p:spPr>
          <a:xfrm>
            <a:off x="6183664" y="4517409"/>
            <a:ext cx="1445435" cy="1221529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gular Pentagon 13"/>
          <p:cNvSpPr/>
          <p:nvPr/>
        </p:nvSpPr>
        <p:spPr>
          <a:xfrm>
            <a:off x="1037229" y="2961067"/>
            <a:ext cx="1214651" cy="1201500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lowchart: Sequential Access Storage 14"/>
          <p:cNvSpPr/>
          <p:nvPr/>
        </p:nvSpPr>
        <p:spPr>
          <a:xfrm>
            <a:off x="4189863" y="4817660"/>
            <a:ext cx="1304690" cy="1075936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10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61378" y="1282628"/>
            <a:ext cx="71377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shapes are NOT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easy to find half?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9" name="Flowchart: Connector 8"/>
          <p:cNvSpPr/>
          <p:nvPr/>
        </p:nvSpPr>
        <p:spPr>
          <a:xfrm>
            <a:off x="2824472" y="2483396"/>
            <a:ext cx="968991" cy="9144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lowchart: Decision 9"/>
          <p:cNvSpPr/>
          <p:nvPr/>
        </p:nvSpPr>
        <p:spPr>
          <a:xfrm>
            <a:off x="3944203" y="3219708"/>
            <a:ext cx="1910687" cy="1092985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Cloud 10"/>
          <p:cNvSpPr/>
          <p:nvPr/>
        </p:nvSpPr>
        <p:spPr>
          <a:xfrm>
            <a:off x="2060812" y="4517409"/>
            <a:ext cx="1624084" cy="846161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Lightning Bolt 11"/>
          <p:cNvSpPr/>
          <p:nvPr/>
        </p:nvSpPr>
        <p:spPr>
          <a:xfrm>
            <a:off x="5991367" y="2325865"/>
            <a:ext cx="1440667" cy="1672929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ross 12"/>
          <p:cNvSpPr/>
          <p:nvPr/>
        </p:nvSpPr>
        <p:spPr>
          <a:xfrm>
            <a:off x="6183664" y="4517409"/>
            <a:ext cx="1445435" cy="1221529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gular Pentagon 13"/>
          <p:cNvSpPr/>
          <p:nvPr/>
        </p:nvSpPr>
        <p:spPr>
          <a:xfrm>
            <a:off x="1037229" y="2961067"/>
            <a:ext cx="1214651" cy="1201500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lowchart: Sequential Access Storage 14"/>
          <p:cNvSpPr/>
          <p:nvPr/>
        </p:nvSpPr>
        <p:spPr>
          <a:xfrm>
            <a:off x="4189863" y="4817660"/>
            <a:ext cx="1304690" cy="1075936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Multiply 15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>
            <a:off x="2514843" y="4703739"/>
            <a:ext cx="792000" cy="8280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Multiply 16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>
            <a:off x="4433749" y="5279929"/>
            <a:ext cx="792000" cy="8280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Multiply 17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>
            <a:off x="6323177" y="2971361"/>
            <a:ext cx="792000" cy="8280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734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draw shapes that are NOT easy to find half of?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4843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1|1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8|2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|2.2|9.6|11.5|6.4|11.2|5.9|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7.7|4.2|11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4.5|1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14.8|7.6|8|2.4|14|2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21.6|1.5|10.1|7.4|1.5|7|6.1|1.2|6|20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3|3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16630</TotalTime>
  <Words>205</Words>
  <Application>Microsoft Office PowerPoint</Application>
  <PresentationFormat>On-screen Show (4:3)</PresentationFormat>
  <Paragraphs>41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Calibri</vt:lpstr>
      <vt:lpstr>Comic Sans MS</vt:lpstr>
      <vt:lpstr>KG Primary Penmanship</vt:lpstr>
      <vt:lpstr>Wingdings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When you share equally with one other person,  you get half! </vt:lpstr>
      <vt:lpstr>PowerPoint Presentation</vt:lpstr>
      <vt:lpstr>PowerPoint Presentation</vt:lpstr>
      <vt:lpstr>Can you find a square piece  of paper, fold it in half and colour in one half.</vt:lpstr>
      <vt:lpstr>PowerPoint Presentation</vt:lpstr>
      <vt:lpstr>PowerPoint Presentation</vt:lpstr>
      <vt:lpstr>PowerPoint Presentation</vt:lpstr>
      <vt:lpstr>PowerPoint Presentation</vt:lpstr>
      <vt:lpstr>Can you draw shapes that are NOT easy to find half of?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243</cp:revision>
  <dcterms:created xsi:type="dcterms:W3CDTF">2019-07-05T11:02:13Z</dcterms:created>
  <dcterms:modified xsi:type="dcterms:W3CDTF">2021-06-05T09:01:34Z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