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tags/tag9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368" r:id="rId13"/>
    <p:sldId id="369" r:id="rId14"/>
    <p:sldId id="299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6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657" userDrawn="1">
          <p15:clr>
            <a:srgbClr val="A4A3A4"/>
          </p15:clr>
        </p15:guide>
        <p15:guide id="2" pos="295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8BD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94"/>
  </p:normalViewPr>
  <p:slideViewPr>
    <p:cSldViewPr snapToGrid="0" snapToObjects="1">
      <p:cViewPr>
        <p:scale>
          <a:sx n="82" d="100"/>
          <a:sy n="82" d="100"/>
        </p:scale>
        <p:origin x="-966" y="-24"/>
      </p:cViewPr>
      <p:guideLst>
        <p:guide orient="horz" pos="3657"/>
        <p:guide pos="29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21/06/2021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Family going on holiday, they are measuring their</a:t>
            </a:r>
            <a:r>
              <a:rPr lang="en-GB" baseline="0" dirty="0"/>
              <a:t> </a:t>
            </a:r>
            <a:r>
              <a:rPr lang="en-GB" baseline="0" dirty="0" err="1"/>
              <a:t>luggae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352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7688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578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8639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She like</a:t>
            </a:r>
            <a:r>
              <a:rPr lang="en-GB" baseline="0" dirty="0"/>
              <a:t> the scales to say 30 too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502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21/06/2021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7" Type="http://schemas.openxmlformats.org/officeDocument/2006/relationships/image" Target="../media/image9.png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11" Type="http://schemas.openxmlformats.org/officeDocument/2006/relationships/image" Target="../media/image16.png"/><Relationship Id="rId5" Type="http://schemas.openxmlformats.org/officeDocument/2006/relationships/image" Target="../media/image13.png"/><Relationship Id="rId10" Type="http://schemas.openxmlformats.org/officeDocument/2006/relationships/image" Target="../media/image15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8.png"/><Relationship Id="rId5" Type="http://schemas.openxmlformats.org/officeDocument/2006/relationships/image" Target="../media/image20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20.png"/><Relationship Id="rId9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7.png"/><Relationship Id="rId5" Type="http://schemas.openxmlformats.org/officeDocument/2006/relationships/image" Target="../media/image20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0285" y="2231032"/>
            <a:ext cx="5950212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103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1) Let’s count up in 5s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Which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two numbers can you add 	together to make 4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?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Which two tens can you add together to 	make 40?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The parcel’s mass is ___  grams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4055491" y="5017907"/>
            <a:ext cx="4256591" cy="1572904"/>
            <a:chOff x="1067270" y="1325499"/>
            <a:chExt cx="5994232" cy="2994697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472" y="1325501"/>
              <a:ext cx="4208493" cy="2994695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6067"/>
            <a:stretch/>
          </p:blipFill>
          <p:spPr>
            <a:xfrm>
              <a:off x="5633451" y="1325500"/>
              <a:ext cx="1428051" cy="2994695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6007"/>
            <a:stretch/>
          </p:blipFill>
          <p:spPr>
            <a:xfrm>
              <a:off x="1067270" y="1325499"/>
              <a:ext cx="1430614" cy="2994695"/>
            </a:xfrm>
            <a:prstGeom prst="rect">
              <a:avLst/>
            </a:prstGeom>
          </p:spPr>
        </p:pic>
        <p:sp>
          <p:nvSpPr>
            <p:cNvPr id="22" name="Rectangle 21"/>
            <p:cNvSpPr/>
            <p:nvPr/>
          </p:nvSpPr>
          <p:spPr>
            <a:xfrm>
              <a:off x="1371718" y="2562225"/>
              <a:ext cx="2454156" cy="81187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266953" y="2894008"/>
              <a:ext cx="2454156" cy="4571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266222" y="2556378"/>
              <a:ext cx="2454156" cy="81187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4394826" y="2897687"/>
              <a:ext cx="2454156" cy="4571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3336" y="4763808"/>
            <a:ext cx="1420798" cy="113563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2991" y="4763808"/>
            <a:ext cx="1420798" cy="113563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4351" y="4808531"/>
            <a:ext cx="1783586" cy="15318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455907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103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1) Let’s count up in 5s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Which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two numbers can you add 	together to make 4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?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Which two tens can you add together to 	make 40?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The parcel’s mass is ___  grams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811277" y="2608405"/>
                <a:ext cx="16034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2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+ 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2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1277" y="2608405"/>
                <a:ext cx="1603488" cy="523220"/>
              </a:xfrm>
              <a:prstGeom prst="rect">
                <a:avLst/>
              </a:prstGeom>
              <a:blipFill>
                <a:blip r:embed="rId5"/>
                <a:stretch>
                  <a:fillRect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1811277" y="974856"/>
            <a:ext cx="6310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0, 5, 10, 15, 20, 25, 30, 35, 40, 45 …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732952" y="3970391"/>
                <a:ext cx="177812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20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20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2952" y="3970391"/>
                <a:ext cx="1778125" cy="523220"/>
              </a:xfrm>
              <a:prstGeom prst="rect">
                <a:avLst/>
              </a:prstGeom>
              <a:blipFill>
                <a:blip r:embed="rId6"/>
                <a:stretch>
                  <a:fillRect l="-6849"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4256087" y="4550827"/>
            <a:ext cx="869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100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4055491" y="5017907"/>
            <a:ext cx="4256591" cy="1572904"/>
            <a:chOff x="1067270" y="1325499"/>
            <a:chExt cx="5994232" cy="2994697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472" y="1325501"/>
              <a:ext cx="4208493" cy="2994695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6067"/>
            <a:stretch/>
          </p:blipFill>
          <p:spPr>
            <a:xfrm>
              <a:off x="5633451" y="1325500"/>
              <a:ext cx="1428051" cy="2994695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6007"/>
            <a:stretch/>
          </p:blipFill>
          <p:spPr>
            <a:xfrm>
              <a:off x="1067270" y="1325499"/>
              <a:ext cx="1430614" cy="2994695"/>
            </a:xfrm>
            <a:prstGeom prst="rect">
              <a:avLst/>
            </a:prstGeom>
          </p:spPr>
        </p:pic>
        <p:sp>
          <p:nvSpPr>
            <p:cNvPr id="22" name="Rectangle 21"/>
            <p:cNvSpPr/>
            <p:nvPr/>
          </p:nvSpPr>
          <p:spPr>
            <a:xfrm>
              <a:off x="1371718" y="2562225"/>
              <a:ext cx="2454156" cy="81187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266953" y="2894008"/>
              <a:ext cx="2454156" cy="4571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266222" y="2556378"/>
              <a:ext cx="2454156" cy="81187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4394826" y="2897687"/>
              <a:ext cx="2454156" cy="4571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3336" y="4763808"/>
            <a:ext cx="1420798" cy="113563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2991" y="4763808"/>
            <a:ext cx="1420798" cy="113563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4351" y="4808531"/>
            <a:ext cx="1783586" cy="153187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414765" y="2608405"/>
                <a:ext cx="16034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1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+ 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3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4765" y="2608405"/>
                <a:ext cx="1603488" cy="523220"/>
              </a:xfrm>
              <a:prstGeom prst="rect">
                <a:avLst/>
              </a:prstGeom>
              <a:blipFill>
                <a:blip r:embed="rId10"/>
                <a:stretch>
                  <a:fillRect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5123443" y="2608405"/>
                <a:ext cx="16034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0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+ 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4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3443" y="2608405"/>
                <a:ext cx="1603488" cy="523220"/>
              </a:xfrm>
              <a:prstGeom prst="rect">
                <a:avLst/>
              </a:prstGeom>
              <a:blipFill>
                <a:blip r:embed="rId11"/>
                <a:stretch>
                  <a:fillRect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4966587" y="3970391"/>
                <a:ext cx="177812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30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6587" y="3970391"/>
                <a:ext cx="1778125" cy="523220"/>
              </a:xfrm>
              <a:prstGeom prst="rect">
                <a:avLst/>
              </a:prstGeom>
              <a:blipFill>
                <a:blip r:embed="rId12"/>
                <a:stretch>
                  <a:fillRect l="-7216"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81421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7" grpId="0"/>
      <p:bldP spid="30" grpId="0"/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t="1755" b="1755"/>
          <a:stretch/>
        </p:blipFill>
        <p:spPr>
          <a:xfrm>
            <a:off x="2758698" y="3091973"/>
            <a:ext cx="2762785" cy="27261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538" y="123958"/>
            <a:ext cx="4365276" cy="3553886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 flipV="1">
            <a:off x="3487119" y="4246752"/>
            <a:ext cx="652972" cy="31626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3797" y="268405"/>
            <a:ext cx="1951111" cy="134740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693646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t="1755" b="1755"/>
          <a:stretch/>
        </p:blipFill>
        <p:spPr>
          <a:xfrm>
            <a:off x="2758698" y="3091978"/>
            <a:ext cx="2762785" cy="2726182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 flipH="1" flipV="1">
            <a:off x="3332136" y="4448235"/>
            <a:ext cx="807955" cy="11478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50" y="326282"/>
            <a:ext cx="2107855" cy="145564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538" y="123963"/>
            <a:ext cx="4365276" cy="355388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76756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5193888" y="3070207"/>
            <a:ext cx="1687354" cy="1664999"/>
            <a:chOff x="2758698" y="3758184"/>
            <a:chExt cx="2762785" cy="2726182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4"/>
            <a:srcRect t="1755" b="1755"/>
            <a:stretch/>
          </p:blipFill>
          <p:spPr>
            <a:xfrm>
              <a:off x="2758698" y="3758184"/>
              <a:ext cx="2762785" cy="2726182"/>
            </a:xfrm>
            <a:prstGeom prst="rect">
              <a:avLst/>
            </a:prstGeom>
          </p:spPr>
        </p:pic>
        <p:cxnSp>
          <p:nvCxnSpPr>
            <p:cNvPr id="9" name="Straight Arrow Connector 8"/>
            <p:cNvCxnSpPr/>
            <p:nvPr/>
          </p:nvCxnSpPr>
          <p:spPr>
            <a:xfrm flipH="1" flipV="1">
              <a:off x="3332136" y="5114441"/>
              <a:ext cx="807955" cy="114785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938200" y="1257510"/>
            <a:ext cx="2666065" cy="3477695"/>
            <a:chOff x="-1518796" y="511200"/>
            <a:chExt cx="4365276" cy="569419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4"/>
            <a:srcRect t="1755" b="1755"/>
            <a:stretch/>
          </p:blipFill>
          <p:spPr>
            <a:xfrm>
              <a:off x="-671636" y="3479215"/>
              <a:ext cx="2762785" cy="2726182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18796" y="511200"/>
              <a:ext cx="4365276" cy="3553886"/>
            </a:xfrm>
            <a:prstGeom prst="rect">
              <a:avLst/>
            </a:prstGeom>
          </p:spPr>
        </p:pic>
        <p:cxnSp>
          <p:nvCxnSpPr>
            <p:cNvPr id="11" name="Straight Arrow Connector 10"/>
            <p:cNvCxnSpPr/>
            <p:nvPr/>
          </p:nvCxnSpPr>
          <p:spPr>
            <a:xfrm flipH="1" flipV="1">
              <a:off x="56785" y="4633994"/>
              <a:ext cx="652972" cy="316263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2" name="TextBox 11"/>
          <p:cNvSpPr txBox="1"/>
          <p:nvPr/>
        </p:nvSpPr>
        <p:spPr>
          <a:xfrm>
            <a:off x="256853" y="143838"/>
            <a:ext cx="78480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Whose is heavier?</a:t>
            </a:r>
          </a:p>
        </p:txBody>
      </p:sp>
      <p:sp>
        <p:nvSpPr>
          <p:cNvPr id="13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2037796" y="4763933"/>
            <a:ext cx="466872" cy="875196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42074" y="357166"/>
            <a:ext cx="1403292" cy="102805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1923" y="690468"/>
            <a:ext cx="1303675" cy="100818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4532" y="1257510"/>
            <a:ext cx="2666065" cy="217051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2853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4889" y="2794784"/>
            <a:ext cx="2670404" cy="2911264"/>
          </a:xfrm>
          <a:prstGeom prst="rect">
            <a:avLst/>
          </a:prstGeom>
        </p:spPr>
      </p:pic>
      <p:cxnSp>
        <p:nvCxnSpPr>
          <p:cNvPr id="37" name="Straight Connector 36"/>
          <p:cNvCxnSpPr/>
          <p:nvPr/>
        </p:nvCxnSpPr>
        <p:spPr>
          <a:xfrm>
            <a:off x="3857625" y="3159919"/>
            <a:ext cx="21431" cy="150019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TextBox 106"/>
          <p:cNvSpPr txBox="1"/>
          <p:nvPr/>
        </p:nvSpPr>
        <p:spPr>
          <a:xfrm>
            <a:off x="6381317" y="1066561"/>
            <a:ext cx="1704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10 kg</a:t>
            </a:r>
          </a:p>
        </p:txBody>
      </p:sp>
      <p:cxnSp>
        <p:nvCxnSpPr>
          <p:cNvPr id="108" name="Straight Arrow Connector 107"/>
          <p:cNvCxnSpPr/>
          <p:nvPr/>
        </p:nvCxnSpPr>
        <p:spPr>
          <a:xfrm>
            <a:off x="4140091" y="4310055"/>
            <a:ext cx="450959" cy="27052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0" name="Picture 10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5617" y="3159919"/>
            <a:ext cx="1873562" cy="2047081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00906" y="3061777"/>
            <a:ext cx="1706255" cy="2145223"/>
          </a:xfrm>
          <a:prstGeom prst="rect">
            <a:avLst/>
          </a:prstGeom>
        </p:spPr>
      </p:pic>
      <p:cxnSp>
        <p:nvCxnSpPr>
          <p:cNvPr id="112" name="Straight Arrow Connector 111"/>
          <p:cNvCxnSpPr/>
          <p:nvPr/>
        </p:nvCxnSpPr>
        <p:spPr>
          <a:xfrm>
            <a:off x="4147853" y="4310055"/>
            <a:ext cx="785285" cy="33337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94159" y="5630052"/>
            <a:ext cx="609600" cy="6096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5380295" y="5782167"/>
            <a:ext cx="2001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538" y="-202551"/>
            <a:ext cx="4365276" cy="355388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98271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4889" y="2794784"/>
            <a:ext cx="2670404" cy="2911264"/>
          </a:xfrm>
          <a:prstGeom prst="rect">
            <a:avLst/>
          </a:prstGeom>
        </p:spPr>
      </p:pic>
      <p:cxnSp>
        <p:nvCxnSpPr>
          <p:cNvPr id="37" name="Straight Connector 36"/>
          <p:cNvCxnSpPr/>
          <p:nvPr/>
        </p:nvCxnSpPr>
        <p:spPr>
          <a:xfrm>
            <a:off x="3857625" y="3159919"/>
            <a:ext cx="21431" cy="150019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TextBox 106"/>
          <p:cNvSpPr txBox="1"/>
          <p:nvPr/>
        </p:nvSpPr>
        <p:spPr>
          <a:xfrm>
            <a:off x="6381317" y="1066561"/>
            <a:ext cx="1704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15 kg</a:t>
            </a:r>
          </a:p>
        </p:txBody>
      </p:sp>
      <p:pic>
        <p:nvPicPr>
          <p:cNvPr id="110" name="Picture 10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5617" y="3159919"/>
            <a:ext cx="1873562" cy="2047081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00906" y="3061777"/>
            <a:ext cx="1706255" cy="2145223"/>
          </a:xfrm>
          <a:prstGeom prst="rect">
            <a:avLst/>
          </a:prstGeom>
        </p:spPr>
      </p:pic>
      <p:cxnSp>
        <p:nvCxnSpPr>
          <p:cNvPr id="112" name="Straight Arrow Connector 111"/>
          <p:cNvCxnSpPr/>
          <p:nvPr/>
        </p:nvCxnSpPr>
        <p:spPr>
          <a:xfrm>
            <a:off x="4126831" y="4329111"/>
            <a:ext cx="179461" cy="87788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94159" y="5630052"/>
            <a:ext cx="609600" cy="6096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5380295" y="5782935"/>
            <a:ext cx="2001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Have a think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930027" y="4615084"/>
            <a:ext cx="211931" cy="91281"/>
          </a:xfrm>
          <a:prstGeom prst="straightConnector1">
            <a:avLst/>
          </a:prstGeom>
          <a:ln w="76200">
            <a:solidFill>
              <a:srgbClr val="EE332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4887363" y="4794883"/>
            <a:ext cx="147087" cy="112712"/>
          </a:xfrm>
          <a:prstGeom prst="straightConnector1">
            <a:avLst/>
          </a:prstGeom>
          <a:ln w="76200">
            <a:solidFill>
              <a:srgbClr val="EE332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752217" y="4907595"/>
            <a:ext cx="156265" cy="146050"/>
          </a:xfrm>
          <a:prstGeom prst="straightConnector1">
            <a:avLst/>
          </a:prstGeom>
          <a:ln w="76200">
            <a:solidFill>
              <a:srgbClr val="EE332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4626249" y="5021998"/>
            <a:ext cx="109630" cy="185002"/>
          </a:xfrm>
          <a:prstGeom prst="straightConnector1">
            <a:avLst/>
          </a:prstGeom>
          <a:ln w="76200">
            <a:solidFill>
              <a:srgbClr val="EE332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4460502" y="5106879"/>
            <a:ext cx="88905" cy="202817"/>
          </a:xfrm>
          <a:prstGeom prst="straightConnector1">
            <a:avLst/>
          </a:prstGeom>
          <a:ln w="76200">
            <a:solidFill>
              <a:srgbClr val="EE332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4302006" y="5160477"/>
            <a:ext cx="44132" cy="222237"/>
          </a:xfrm>
          <a:prstGeom prst="straightConnector1">
            <a:avLst/>
          </a:prstGeom>
          <a:ln w="76200">
            <a:solidFill>
              <a:srgbClr val="EE332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808" y="-207750"/>
            <a:ext cx="4365276" cy="355388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50465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72329" y="277942"/>
            <a:ext cx="1403292" cy="102805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822" y="4819651"/>
            <a:ext cx="1144403" cy="93168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65306" y="-11496"/>
            <a:ext cx="1303675" cy="1008186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2816029" y="1756279"/>
            <a:ext cx="3627853" cy="3974596"/>
            <a:chOff x="2179133" y="1756279"/>
            <a:chExt cx="4273666" cy="4682134"/>
          </a:xfrm>
        </p:grpSpPr>
        <p:grpSp>
          <p:nvGrpSpPr>
            <p:cNvPr id="4" name="Group 3"/>
            <p:cNvGrpSpPr/>
            <p:nvPr/>
          </p:nvGrpSpPr>
          <p:grpSpPr>
            <a:xfrm>
              <a:off x="2179133" y="1756279"/>
              <a:ext cx="4273666" cy="4682134"/>
              <a:chOff x="1621838" y="1273937"/>
              <a:chExt cx="4273666" cy="4682134"/>
            </a:xfrm>
          </p:grpSpPr>
          <p:pic>
            <p:nvPicPr>
              <p:cNvPr id="3" name="Picture 2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621838" y="1273937"/>
                <a:ext cx="4273666" cy="4682134"/>
              </a:xfrm>
              <a:prstGeom prst="rect">
                <a:avLst/>
              </a:prstGeom>
            </p:spPr>
          </p:pic>
          <p:sp>
            <p:nvSpPr>
              <p:cNvPr id="2" name="Rectangle 1"/>
              <p:cNvSpPr/>
              <p:nvPr/>
            </p:nvSpPr>
            <p:spPr>
              <a:xfrm>
                <a:off x="2476500" y="1757623"/>
                <a:ext cx="752475" cy="637915"/>
              </a:xfrm>
              <a:prstGeom prst="rect">
                <a:avLst/>
              </a:prstGeom>
              <a:solidFill>
                <a:srgbClr val="5EAFE2"/>
              </a:solidFill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3186113" y="1761121"/>
                <a:ext cx="122154" cy="315459"/>
              </a:xfrm>
              <a:prstGeom prst="rect">
                <a:avLst/>
              </a:prstGeom>
              <a:solidFill>
                <a:srgbClr val="5EAFE2"/>
              </a:solidFill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3036574" y="2028224"/>
                <a:ext cx="68098" cy="315459"/>
              </a:xfrm>
              <a:prstGeom prst="rect">
                <a:avLst/>
              </a:prstGeom>
              <a:solidFill>
                <a:srgbClr val="5EAFE2"/>
              </a:solidFill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3247189" y="1826419"/>
                <a:ext cx="275637" cy="216694"/>
              </a:xfrm>
              <a:prstGeom prst="rect">
                <a:avLst/>
              </a:prstGeom>
              <a:solidFill>
                <a:srgbClr val="5EAFE2"/>
              </a:solidFill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3031013" y="2064107"/>
                <a:ext cx="275637" cy="279576"/>
              </a:xfrm>
              <a:prstGeom prst="rect">
                <a:avLst/>
              </a:prstGeom>
              <a:solidFill>
                <a:srgbClr val="5EAFE2"/>
              </a:solidFill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2" name="Rectangle 11"/>
              <p:cNvSpPr/>
              <p:nvPr/>
            </p:nvSpPr>
            <p:spPr>
              <a:xfrm rot="5400000">
                <a:off x="3682261" y="1829869"/>
                <a:ext cx="223590" cy="216694"/>
              </a:xfrm>
              <a:prstGeom prst="rect">
                <a:avLst/>
              </a:prstGeom>
              <a:solidFill>
                <a:srgbClr val="5EAFE2"/>
              </a:solidFill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3676948" y="1986591"/>
                <a:ext cx="223319" cy="315459"/>
              </a:xfrm>
              <a:prstGeom prst="rect">
                <a:avLst/>
              </a:prstGeom>
              <a:solidFill>
                <a:srgbClr val="5EAFE2"/>
              </a:solidFill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</p:grpSp>
        <p:sp>
          <p:nvSpPr>
            <p:cNvPr id="22" name="Rectangle 21"/>
            <p:cNvSpPr/>
            <p:nvPr/>
          </p:nvSpPr>
          <p:spPr>
            <a:xfrm>
              <a:off x="3781187" y="2572377"/>
              <a:ext cx="275637" cy="212015"/>
            </a:xfrm>
            <a:prstGeom prst="rect">
              <a:avLst/>
            </a:prstGeom>
            <a:solidFill>
              <a:srgbClr val="5EAFE2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</p:grpSp>
      <p:sp>
        <p:nvSpPr>
          <p:cNvPr id="6" name="Rounded Rectangular Callout 5"/>
          <p:cNvSpPr/>
          <p:nvPr/>
        </p:nvSpPr>
        <p:spPr>
          <a:xfrm>
            <a:off x="1238369" y="397537"/>
            <a:ext cx="5775598" cy="589962"/>
          </a:xfrm>
          <a:prstGeom prst="wedgeRoundRectCallout">
            <a:avLst>
              <a:gd name="adj1" fmla="val -53698"/>
              <a:gd name="adj2" fmla="val 14424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 must have a mass of 39 kg</a:t>
            </a:r>
          </a:p>
        </p:txBody>
      </p:sp>
      <p:sp>
        <p:nvSpPr>
          <p:cNvPr id="23" name="Rounded Rectangular Callout 22"/>
          <p:cNvSpPr/>
          <p:nvPr/>
        </p:nvSpPr>
        <p:spPr>
          <a:xfrm>
            <a:off x="1238370" y="1086650"/>
            <a:ext cx="5249640" cy="571278"/>
          </a:xfrm>
          <a:prstGeom prst="wedgeRoundRectCallout">
            <a:avLst>
              <a:gd name="adj1" fmla="val 60752"/>
              <a:gd name="adj2" fmla="val 5373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You have a mass of 21 kg</a:t>
            </a:r>
          </a:p>
        </p:txBody>
      </p:sp>
      <p:sp>
        <p:nvSpPr>
          <p:cNvPr id="24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6435547" y="971479"/>
            <a:ext cx="327031" cy="613050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57840" y="3800863"/>
            <a:ext cx="592966" cy="592966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5953575" y="4471968"/>
            <a:ext cx="2001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384014" y="5022989"/>
                <a:ext cx="190063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9 kg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4014" y="5022989"/>
                <a:ext cx="1900638" cy="584775"/>
              </a:xfrm>
              <a:prstGeom prst="rect">
                <a:avLst/>
              </a:prstGeom>
              <a:blipFill>
                <a:blip r:embed="rId9"/>
                <a:stretch>
                  <a:fillRect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978474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3" grpId="0" animBg="1"/>
      <p:bldP spid="24" grpId="0" animBg="1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2816029" y="1756279"/>
            <a:ext cx="3627853" cy="3974596"/>
            <a:chOff x="2179133" y="1756279"/>
            <a:chExt cx="4273666" cy="4682134"/>
          </a:xfrm>
        </p:grpSpPr>
        <p:grpSp>
          <p:nvGrpSpPr>
            <p:cNvPr id="35" name="Group 34"/>
            <p:cNvGrpSpPr/>
            <p:nvPr/>
          </p:nvGrpSpPr>
          <p:grpSpPr>
            <a:xfrm>
              <a:off x="2179133" y="1756279"/>
              <a:ext cx="4273666" cy="4682134"/>
              <a:chOff x="1621838" y="1273937"/>
              <a:chExt cx="4273666" cy="4682134"/>
            </a:xfrm>
          </p:grpSpPr>
          <p:pic>
            <p:nvPicPr>
              <p:cNvPr id="37" name="Picture 36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621838" y="1273937"/>
                <a:ext cx="4273666" cy="4682134"/>
              </a:xfrm>
              <a:prstGeom prst="rect">
                <a:avLst/>
              </a:prstGeom>
            </p:spPr>
          </p:pic>
          <p:sp>
            <p:nvSpPr>
              <p:cNvPr id="38" name="Rectangle 37"/>
              <p:cNvSpPr/>
              <p:nvPr/>
            </p:nvSpPr>
            <p:spPr>
              <a:xfrm>
                <a:off x="2476500" y="1757623"/>
                <a:ext cx="752475" cy="637915"/>
              </a:xfrm>
              <a:prstGeom prst="rect">
                <a:avLst/>
              </a:prstGeom>
              <a:solidFill>
                <a:srgbClr val="5EAFE2"/>
              </a:solidFill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39" name="Rectangle 38"/>
              <p:cNvSpPr/>
              <p:nvPr/>
            </p:nvSpPr>
            <p:spPr>
              <a:xfrm>
                <a:off x="3186113" y="1761121"/>
                <a:ext cx="122154" cy="315459"/>
              </a:xfrm>
              <a:prstGeom prst="rect">
                <a:avLst/>
              </a:prstGeom>
              <a:solidFill>
                <a:srgbClr val="5EAFE2"/>
              </a:solidFill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40" name="Rectangle 39"/>
              <p:cNvSpPr/>
              <p:nvPr/>
            </p:nvSpPr>
            <p:spPr>
              <a:xfrm>
                <a:off x="3036574" y="2028224"/>
                <a:ext cx="68098" cy="315459"/>
              </a:xfrm>
              <a:prstGeom prst="rect">
                <a:avLst/>
              </a:prstGeom>
              <a:solidFill>
                <a:srgbClr val="5EAFE2"/>
              </a:solidFill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41" name="Rectangle 40"/>
              <p:cNvSpPr/>
              <p:nvPr/>
            </p:nvSpPr>
            <p:spPr>
              <a:xfrm>
                <a:off x="3247189" y="1826419"/>
                <a:ext cx="275637" cy="216694"/>
              </a:xfrm>
              <a:prstGeom prst="rect">
                <a:avLst/>
              </a:prstGeom>
              <a:solidFill>
                <a:srgbClr val="5EAFE2"/>
              </a:solidFill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42" name="Rectangle 41"/>
              <p:cNvSpPr/>
              <p:nvPr/>
            </p:nvSpPr>
            <p:spPr>
              <a:xfrm>
                <a:off x="3031013" y="2064107"/>
                <a:ext cx="275637" cy="279576"/>
              </a:xfrm>
              <a:prstGeom prst="rect">
                <a:avLst/>
              </a:prstGeom>
              <a:solidFill>
                <a:srgbClr val="5EAFE2"/>
              </a:solidFill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43" name="Rectangle 42"/>
              <p:cNvSpPr/>
              <p:nvPr/>
            </p:nvSpPr>
            <p:spPr>
              <a:xfrm rot="5400000">
                <a:off x="3682261" y="1829869"/>
                <a:ext cx="223590" cy="216694"/>
              </a:xfrm>
              <a:prstGeom prst="rect">
                <a:avLst/>
              </a:prstGeom>
              <a:solidFill>
                <a:srgbClr val="5EAFE2"/>
              </a:solidFill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44" name="Rectangle 43"/>
              <p:cNvSpPr/>
              <p:nvPr/>
            </p:nvSpPr>
            <p:spPr>
              <a:xfrm>
                <a:off x="3676948" y="1986591"/>
                <a:ext cx="223319" cy="315459"/>
              </a:xfrm>
              <a:prstGeom prst="rect">
                <a:avLst/>
              </a:prstGeom>
              <a:solidFill>
                <a:srgbClr val="5EAFE2"/>
              </a:solidFill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</p:grpSp>
        <p:sp>
          <p:nvSpPr>
            <p:cNvPr id="36" name="Rectangle 35"/>
            <p:cNvSpPr/>
            <p:nvPr/>
          </p:nvSpPr>
          <p:spPr>
            <a:xfrm>
              <a:off x="3781187" y="2572377"/>
              <a:ext cx="275637" cy="212015"/>
            </a:xfrm>
            <a:prstGeom prst="rect">
              <a:avLst/>
            </a:prstGeom>
            <a:solidFill>
              <a:srgbClr val="5EAFE2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6029" y="1756280"/>
            <a:ext cx="3627853" cy="3974596"/>
            <a:chOff x="2173380" y="1578737"/>
            <a:chExt cx="4273666" cy="4682134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173380" y="1578737"/>
              <a:ext cx="4273666" cy="4682134"/>
            </a:xfrm>
            <a:prstGeom prst="rect">
              <a:avLst/>
            </a:prstGeom>
          </p:spPr>
        </p:pic>
        <p:sp>
          <p:nvSpPr>
            <p:cNvPr id="2" name="Rectangle 1"/>
            <p:cNvSpPr/>
            <p:nvPr/>
          </p:nvSpPr>
          <p:spPr>
            <a:xfrm>
              <a:off x="3028042" y="2062423"/>
              <a:ext cx="752475" cy="637915"/>
            </a:xfrm>
            <a:prstGeom prst="rect">
              <a:avLst/>
            </a:prstGeom>
            <a:solidFill>
              <a:srgbClr val="5EAFE2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737655" y="2065921"/>
              <a:ext cx="122154" cy="315459"/>
            </a:xfrm>
            <a:prstGeom prst="rect">
              <a:avLst/>
            </a:prstGeom>
            <a:solidFill>
              <a:srgbClr val="5EAFE2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4074369" y="2368907"/>
              <a:ext cx="68098" cy="315459"/>
            </a:xfrm>
            <a:prstGeom prst="rect">
              <a:avLst/>
            </a:prstGeom>
            <a:solidFill>
              <a:srgbClr val="5EAFE2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3798731" y="2131219"/>
              <a:ext cx="275637" cy="216694"/>
            </a:xfrm>
            <a:prstGeom prst="rect">
              <a:avLst/>
            </a:prstGeom>
            <a:solidFill>
              <a:srgbClr val="5EAFE2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3859809" y="2391966"/>
              <a:ext cx="275637" cy="216694"/>
            </a:xfrm>
            <a:prstGeom prst="rect">
              <a:avLst/>
            </a:prstGeom>
            <a:solidFill>
              <a:srgbClr val="5EAFE2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 rot="5400000">
              <a:off x="4207779" y="2108645"/>
              <a:ext cx="275637" cy="216694"/>
            </a:xfrm>
            <a:prstGeom prst="rect">
              <a:avLst/>
            </a:prstGeom>
            <a:solidFill>
              <a:srgbClr val="5EAFE2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 rot="5400000">
              <a:off x="4022944" y="2239176"/>
              <a:ext cx="585282" cy="265277"/>
            </a:xfrm>
            <a:prstGeom prst="rect">
              <a:avLst/>
            </a:prstGeom>
            <a:solidFill>
              <a:srgbClr val="5EAFE2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108472" y="2368906"/>
              <a:ext cx="122154" cy="315459"/>
            </a:xfrm>
            <a:prstGeom prst="rect">
              <a:avLst/>
            </a:prstGeom>
            <a:solidFill>
              <a:srgbClr val="5EAFE2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05629" y="277942"/>
            <a:ext cx="1403292" cy="10280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567"/>
          <a:stretch/>
        </p:blipFill>
        <p:spPr>
          <a:xfrm>
            <a:off x="288742" y="258242"/>
            <a:ext cx="1896520" cy="196772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566"/>
          <a:stretch/>
        </p:blipFill>
        <p:spPr>
          <a:xfrm>
            <a:off x="246529" y="2225971"/>
            <a:ext cx="2051503" cy="196772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566"/>
          <a:stretch/>
        </p:blipFill>
        <p:spPr>
          <a:xfrm>
            <a:off x="205309" y="4232660"/>
            <a:ext cx="2051503" cy="196772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85650" y="1197589"/>
            <a:ext cx="11880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solidFill>
                  <a:srgbClr val="1D4999"/>
                </a:solidFill>
                <a:latin typeface="Comic Sans MS" panose="030F0702030302020204" pitchFamily="66" charset="0"/>
              </a:rPr>
              <a:t>3 kg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22635" y="3167237"/>
            <a:ext cx="11880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solidFill>
                  <a:srgbClr val="BE5108"/>
                </a:solidFill>
                <a:latin typeface="Comic Sans MS" panose="030F0702030302020204" pitchFamily="66" charset="0"/>
              </a:rPr>
              <a:t>4 kg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95331" y="5174704"/>
            <a:ext cx="11880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solidFill>
                  <a:srgbClr val="D19200"/>
                </a:solidFill>
                <a:latin typeface="Comic Sans MS" panose="030F0702030302020204" pitchFamily="66" charset="0"/>
              </a:rPr>
              <a:t>5 kg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66000" y="3694052"/>
            <a:ext cx="762130" cy="76213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6406527" y="4480437"/>
            <a:ext cx="2001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07353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94603635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0.4|7.8|1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20.5|3.5|5|14.9|7.6|16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15.6|2.7|25.1|3.6|14.9|6|14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8.8|1.5|7.6|20.4|4.8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9.2|5.4|7.3|7.7|1.1|1.1|1|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9.6|4.3|32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2|29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21563</TotalTime>
  <Words>142</Words>
  <Application>Microsoft Office PowerPoint</Application>
  <PresentationFormat>On-screen Show (4:3)</PresentationFormat>
  <Paragraphs>46</Paragraphs>
  <Slides>13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263</cp:revision>
  <dcterms:created xsi:type="dcterms:W3CDTF">2019-07-05T11:02:13Z</dcterms:created>
  <dcterms:modified xsi:type="dcterms:W3CDTF">2021-06-20T23:44:31Z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