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82" r:id="rId3"/>
    <p:sldId id="314" r:id="rId4"/>
    <p:sldId id="313" r:id="rId5"/>
    <p:sldId id="315" r:id="rId6"/>
    <p:sldId id="273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12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849" y="2495973"/>
            <a:ext cx="9713927" cy="2676917"/>
          </a:xfrm>
        </p:spPr>
        <p:txBody>
          <a:bodyPr/>
          <a:lstStyle/>
          <a:p>
            <a:pPr algn="l"/>
            <a:r>
              <a:rPr lang="en-GB" dirty="0" smtClean="0"/>
              <a:t>Do the find the </a:t>
            </a:r>
            <a:r>
              <a:rPr lang="en-GB" dirty="0" smtClean="0"/>
              <a:t>word-search</a:t>
            </a:r>
            <a:r>
              <a:rPr lang="en-GB" dirty="0" smtClean="0"/>
              <a:t> or dot to dot</a:t>
            </a:r>
            <a:r>
              <a:rPr lang="en-GB" dirty="0" smtClean="0"/>
              <a:t> task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17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 smtClean="0"/>
              <a:t>Our Common Exception Words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14682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3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777" y="1148489"/>
            <a:ext cx="5516880" cy="62806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Tricky words…harder!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507" y="-40231"/>
            <a:ext cx="3638550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12" y="2077244"/>
            <a:ext cx="3667125" cy="2352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7274" y="2205037"/>
            <a:ext cx="3505200" cy="2447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0144" y="2435225"/>
            <a:ext cx="3543300" cy="2333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077" y="4557441"/>
            <a:ext cx="3562350" cy="22764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9925" y="4624116"/>
            <a:ext cx="3457575" cy="2209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0463" y="4571728"/>
            <a:ext cx="3467100" cy="23145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1825" y="172130"/>
            <a:ext cx="35052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8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2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ar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 smtClean="0">
                <a:latin typeface="Comic Sans MS" panose="030F0702030302020204" pitchFamily="66" charset="0"/>
              </a:rPr>
              <a:t>p     sp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</a:t>
            </a:r>
            <a:r>
              <a:rPr lang="en-GB" sz="4000" dirty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67" y="1351570"/>
            <a:ext cx="3967843" cy="529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6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LO: </a:t>
            </a:r>
            <a:r>
              <a:rPr lang="en-GB" b="1" dirty="0"/>
              <a:t>To write a </a:t>
            </a:r>
            <a:r>
              <a:rPr lang="en-GB" b="1" dirty="0" smtClean="0"/>
              <a:t>story about </a:t>
            </a:r>
            <a:r>
              <a:rPr lang="en-GB" b="1" dirty="0"/>
              <a:t>a </a:t>
            </a:r>
            <a:r>
              <a:rPr lang="en-GB" b="1" dirty="0" smtClean="0"/>
              <a:t>character </a:t>
            </a:r>
            <a:r>
              <a:rPr lang="en-GB" b="1" dirty="0"/>
              <a:t>from your imagination.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Monday </a:t>
            </a:r>
            <a:r>
              <a:rPr lang="en-GB" sz="4000" dirty="0" smtClean="0"/>
              <a:t>22</a:t>
            </a:r>
            <a:r>
              <a:rPr lang="en-GB" sz="4000" baseline="30000" dirty="0" smtClean="0"/>
              <a:t>nd</a:t>
            </a:r>
            <a:r>
              <a:rPr lang="en-GB" sz="4000" dirty="0" smtClean="0"/>
              <a:t> </a:t>
            </a:r>
            <a:r>
              <a:rPr lang="en-GB" sz="4000" dirty="0" smtClean="0"/>
              <a:t>March 2021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setting might this be?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1548900"/>
            <a:ext cx="4629150" cy="47529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wood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forest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62800" y="24882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 rainforest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0091" y="3019765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an orchard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How could you describe this setting?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deep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3182409" y="3210313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dark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1252537" y="4384767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creepy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damp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beautiful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4053106" y="1689951"/>
            <a:ext cx="1619795" cy="539562"/>
          </a:xfrm>
          <a:prstGeom prst="wedgeEllipseCallout">
            <a:avLst>
              <a:gd name="adj1" fmla="val -40994"/>
              <a:gd name="adj2" fmla="val 1351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large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2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/>
          <a:lstStyle/>
          <a:p>
            <a:r>
              <a:rPr lang="en-GB" dirty="0" smtClean="0"/>
              <a:t>This is your main character for your story…what sort of animal is it?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pony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horse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How could you describe me?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2076994" y="1672975"/>
            <a:ext cx="1619795" cy="539562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fast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5242867" y="2572634"/>
            <a:ext cx="1619795" cy="539562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elegant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gentle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clever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370758" y="2488200"/>
            <a:ext cx="1706236" cy="669383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beautiful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4781113" y="3527759"/>
            <a:ext cx="1619795" cy="539562"/>
          </a:xfrm>
          <a:prstGeom prst="wedgeEllipseCallout">
            <a:avLst>
              <a:gd name="adj1" fmla="val -53091"/>
              <a:gd name="adj2" fmla="val 1181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strong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91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831" y="1650953"/>
            <a:ext cx="4448175" cy="4619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So…your story is about a horse in a wood!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0091" y="1548900"/>
            <a:ext cx="223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Why is it there?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2801" y="2027871"/>
            <a:ext cx="288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will happen to it?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488448" y="3622277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I’m your main character!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2076994" y="1410789"/>
            <a:ext cx="1802675" cy="801748"/>
          </a:xfrm>
          <a:prstGeom prst="wedgeEllipseCallout">
            <a:avLst>
              <a:gd name="adj1" fmla="val 53361"/>
              <a:gd name="adj2" fmla="val 649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Who will I meet?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5242867" y="2572633"/>
            <a:ext cx="1680447" cy="955125"/>
          </a:xfrm>
          <a:prstGeom prst="wedgeEllipseCallout">
            <a:avLst>
              <a:gd name="adj1" fmla="val -87768"/>
              <a:gd name="adj2" fmla="val -87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will I do?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1105344" y="4924329"/>
            <a:ext cx="1619795" cy="539562"/>
          </a:xfrm>
          <a:prstGeom prst="wedgeEllipseCallout">
            <a:avLst>
              <a:gd name="adj1" fmla="val 10619"/>
              <a:gd name="adj2" fmla="val -143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How will I feel?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3531344" y="4924329"/>
            <a:ext cx="1619795" cy="539562"/>
          </a:xfrm>
          <a:prstGeom prst="wedgeEllipseCallout">
            <a:avLst>
              <a:gd name="adj1" fmla="val -20026"/>
              <a:gd name="adj2" fmla="val -179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Who will help me?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50877"/>
              <a:gd name="adj2" fmla="val 96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How will my story end?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4480560" y="3714827"/>
            <a:ext cx="2040492" cy="1209502"/>
          </a:xfrm>
          <a:prstGeom prst="wedgeEllipseCallout">
            <a:avLst>
              <a:gd name="adj1" fmla="val -87626"/>
              <a:gd name="adj2" fmla="val -307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danger will I get in?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28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So…your story is about a horse in a wood!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718943" y="4053352"/>
            <a:ext cx="3344092" cy="2604104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What must you include?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beginning!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problem!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Describe the character!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1267096" y="4848103"/>
            <a:ext cx="1619795" cy="539562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Who will help me?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How will my story end?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Describe the setting!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66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655" y="2446492"/>
            <a:ext cx="1946005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669" y="181869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 smtClean="0"/>
              <a:t>What time conjunctions can you use?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25" y="1930400"/>
            <a:ext cx="2505075" cy="48863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488448" y="3855725"/>
            <a:ext cx="3574587" cy="2801731"/>
          </a:xfrm>
          <a:prstGeom prst="wedgeEllipseCallout">
            <a:avLst>
              <a:gd name="adj1" fmla="val 68448"/>
              <a:gd name="adj2" fmla="val -55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There are some great time conjunctions you can use! 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225749" y="779739"/>
            <a:ext cx="1802675" cy="801748"/>
          </a:xfrm>
          <a:prstGeom prst="wedgeEllipseCallout">
            <a:avLst>
              <a:gd name="adj1" fmla="val 48289"/>
              <a:gd name="adj2" fmla="val 17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Once there was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4326452" y="5345957"/>
            <a:ext cx="1680447" cy="955125"/>
          </a:xfrm>
          <a:prstGeom prst="wedgeEllipseCallout">
            <a:avLst>
              <a:gd name="adj1" fmla="val -85436"/>
              <a:gd name="adj2" fmla="val -158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After that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6006899" y="2607948"/>
            <a:ext cx="2080787" cy="1247777"/>
          </a:xfrm>
          <a:prstGeom prst="wedgeEllipseCallout">
            <a:avLst>
              <a:gd name="adj1" fmla="val -120750"/>
              <a:gd name="adj2" fmla="val 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Next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1267096" y="4848102"/>
            <a:ext cx="1761328" cy="729737"/>
          </a:xfrm>
          <a:prstGeom prst="wedgeEllipseCallout">
            <a:avLst>
              <a:gd name="adj1" fmla="val 35619"/>
              <a:gd name="adj2" fmla="val -1868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Suddenly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287383" y="2488200"/>
            <a:ext cx="1789611" cy="1039558"/>
          </a:xfrm>
          <a:prstGeom prst="wedgeEllipseCallout">
            <a:avLst>
              <a:gd name="adj1" fmla="val 85914"/>
              <a:gd name="adj2" fmla="val 219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Finally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4447956" y="842269"/>
            <a:ext cx="2040492" cy="1209502"/>
          </a:xfrm>
          <a:prstGeom prst="wedgeEllipseCallout">
            <a:avLst>
              <a:gd name="adj1" fmla="val -68421"/>
              <a:gd name="adj2" fmla="val 94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Then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98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 is an example story…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 smtClean="0">
                <a:latin typeface="Comic Sans MS" panose="030F0702030302020204" pitchFamily="66" charset="0"/>
              </a:rPr>
              <a:t>Once </a:t>
            </a:r>
            <a:r>
              <a:rPr lang="en-GB" sz="3000" dirty="0" smtClean="0">
                <a:latin typeface="Comic Sans MS" panose="030F0702030302020204" pitchFamily="66" charset="0"/>
              </a:rPr>
              <a:t>there was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white</a:t>
            </a:r>
            <a:r>
              <a:rPr lang="en-GB" sz="3000" dirty="0" smtClean="0">
                <a:latin typeface="Comic Sans MS" panose="030F0702030302020204" pitchFamily="66" charset="0"/>
              </a:rPr>
              <a:t> horse called Star </a:t>
            </a:r>
            <a:r>
              <a:rPr lang="en-GB" sz="3000" b="1" dirty="0" smtClean="0">
                <a:latin typeface="Comic Sans MS" panose="030F0702030302020204" pitchFamily="66" charset="0"/>
              </a:rPr>
              <a:t>and</a:t>
            </a:r>
            <a:r>
              <a:rPr lang="en-GB" sz="3000" dirty="0" smtClean="0">
                <a:latin typeface="Comic Sans MS" panose="030F0702030302020204" pitchFamily="66" charset="0"/>
              </a:rPr>
              <a:t> she lived in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dark</a:t>
            </a:r>
            <a:r>
              <a:rPr lang="en-GB" sz="3000" dirty="0" smtClean="0">
                <a:latin typeface="Comic Sans MS" panose="030F0702030302020204" pitchFamily="66" charset="0"/>
              </a:rPr>
              <a:t> wood. She loved to run around all day.</a:t>
            </a:r>
          </a:p>
          <a:p>
            <a:pPr marL="0" indent="0"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dirty="0" smtClean="0">
                <a:latin typeface="Comic Sans MS" panose="030F0702030302020204" pitchFamily="66" charset="0"/>
              </a:rPr>
              <a:t>The wood had lots of trees </a:t>
            </a:r>
            <a:r>
              <a:rPr lang="en-GB" sz="3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but</a:t>
            </a:r>
            <a:r>
              <a:rPr lang="en-GB" sz="3000" dirty="0" smtClean="0">
                <a:latin typeface="Comic Sans MS" panose="030F0702030302020204" pitchFamily="66" charset="0"/>
              </a:rPr>
              <a:t> it was not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creepy</a:t>
            </a:r>
            <a:r>
              <a:rPr lang="en-GB" sz="3000" dirty="0" smtClean="0">
                <a:latin typeface="Comic Sans MS" panose="030F0702030302020204" pitchFamily="66" charset="0"/>
              </a:rPr>
              <a:t> wood. It was full of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nice</a:t>
            </a:r>
            <a:r>
              <a:rPr lang="en-GB" sz="3000" dirty="0" smtClean="0">
                <a:latin typeface="Comic Sans MS" panose="030F0702030302020204" pitchFamily="66" charset="0"/>
              </a:rPr>
              <a:t> animals.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 smtClean="0">
                <a:latin typeface="Comic Sans MS" panose="030F0702030302020204" pitchFamily="66" charset="0"/>
              </a:rPr>
              <a:t>One hot day</a:t>
            </a:r>
            <a:r>
              <a:rPr lang="en-GB" sz="3000" dirty="0" smtClean="0">
                <a:latin typeface="Comic Sans MS" panose="030F0702030302020204" pitchFamily="66" charset="0"/>
              </a:rPr>
              <a:t>, Star was out for a run when she fell in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big</a:t>
            </a:r>
            <a:r>
              <a:rPr lang="en-GB" sz="3000" dirty="0" smtClean="0">
                <a:latin typeface="Comic Sans MS" panose="030F0702030302020204" pitchFamily="66" charset="0"/>
              </a:rPr>
              <a:t> hole! She was very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sad</a:t>
            </a:r>
            <a:r>
              <a:rPr lang="en-GB" sz="3000" dirty="0" smtClean="0">
                <a:latin typeface="Comic Sans MS" panose="030F0702030302020204" pitchFamily="66" charset="0"/>
              </a:rPr>
              <a:t>.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 smtClean="0">
                <a:latin typeface="Comic Sans MS" panose="030F0702030302020204" pitchFamily="66" charset="0"/>
              </a:rPr>
              <a:t>So</a:t>
            </a:r>
            <a:r>
              <a:rPr lang="en-GB" sz="3000" dirty="0" smtClean="0">
                <a:latin typeface="Comic Sans MS" panose="030F0702030302020204" pitchFamily="66" charset="0"/>
              </a:rPr>
              <a:t> she called and called for help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000" dirty="0" smtClean="0">
                <a:latin typeface="Comic Sans MS" panose="030F0702030302020204" pitchFamily="66" charset="0"/>
              </a:rPr>
              <a:t> she was trapped.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12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021308" y="4823540"/>
            <a:ext cx="1912457" cy="20344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205" y="158341"/>
            <a:ext cx="8596668" cy="1320800"/>
          </a:xfrm>
        </p:spPr>
        <p:txBody>
          <a:bodyPr/>
          <a:lstStyle/>
          <a:p>
            <a:r>
              <a:rPr lang="en-GB" dirty="0" smtClean="0"/>
              <a:t>Here is an example story…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248" y="1315993"/>
            <a:ext cx="8596668" cy="1183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 smtClean="0">
                <a:latin typeface="Comic Sans MS" panose="030F0702030302020204" pitchFamily="66" charset="0"/>
              </a:rPr>
              <a:t>Suddenly</a:t>
            </a:r>
            <a:r>
              <a:rPr lang="en-GB" sz="3000" dirty="0" smtClean="0">
                <a:latin typeface="Comic Sans MS" panose="030F0702030302020204" pitchFamily="66" charset="0"/>
              </a:rPr>
              <a:t>, she heard a lot of voices from the top of the hole. It was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kind</a:t>
            </a:r>
            <a:r>
              <a:rPr lang="en-GB" sz="3000" dirty="0" smtClean="0">
                <a:latin typeface="Comic Sans MS" panose="030F0702030302020204" pitchFamily="66" charset="0"/>
              </a:rPr>
              <a:t> fox and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cute</a:t>
            </a:r>
            <a:r>
              <a:rPr lang="en-GB" sz="3000" dirty="0" smtClean="0">
                <a:latin typeface="Comic Sans MS" panose="030F0702030302020204" pitchFamily="66" charset="0"/>
              </a:rPr>
              <a:t> rabbit who wanted to help save her.</a:t>
            </a:r>
          </a:p>
          <a:p>
            <a:pPr marL="0" indent="0"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830" y="379411"/>
            <a:ext cx="3219450" cy="14001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9248" y="26367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000" b="1" dirty="0" smtClean="0">
                <a:latin typeface="Comic Sans MS" panose="030F0702030302020204" pitchFamily="66" charset="0"/>
              </a:rPr>
              <a:t>Then</a:t>
            </a:r>
            <a:r>
              <a:rPr lang="en-GB" sz="3000" dirty="0" smtClean="0">
                <a:latin typeface="Comic Sans MS" panose="030F0702030302020204" pitchFamily="66" charset="0"/>
              </a:rPr>
              <a:t> they threw down a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thick</a:t>
            </a:r>
            <a:r>
              <a:rPr lang="en-GB" sz="3000" dirty="0" smtClean="0">
                <a:latin typeface="Comic Sans MS" panose="030F0702030302020204" pitchFamily="66" charset="0"/>
              </a:rPr>
              <a:t> rope made of vines, </a:t>
            </a:r>
            <a:r>
              <a:rPr lang="en-GB" sz="3000" b="1" dirty="0" smtClean="0">
                <a:latin typeface="Comic Sans MS" panose="030F0702030302020204" pitchFamily="66" charset="0"/>
              </a:rPr>
              <a:t>so</a:t>
            </a:r>
            <a:r>
              <a:rPr lang="en-GB" sz="3000" dirty="0" smtClean="0">
                <a:latin typeface="Comic Sans MS" panose="030F0702030302020204" pitchFamily="66" charset="0"/>
              </a:rPr>
              <a:t> she could climb back up again.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248" y="39575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000" dirty="0" smtClean="0">
                <a:latin typeface="Comic Sans MS" panose="030F0702030302020204" pitchFamily="66" charset="0"/>
              </a:rPr>
              <a:t>Star was very </a:t>
            </a:r>
            <a:r>
              <a:rPr lang="en-GB" sz="3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happy</a:t>
            </a:r>
            <a:r>
              <a:rPr lang="en-GB" sz="3000" dirty="0" smtClean="0">
                <a:latin typeface="Comic Sans MS" panose="030F0702030302020204" pitchFamily="66" charset="0"/>
              </a:rPr>
              <a:t> and the fox and the rabbit jumped on her back. </a:t>
            </a:r>
            <a:r>
              <a:rPr lang="en-GB" sz="3000" b="1" dirty="0">
                <a:latin typeface="Comic Sans MS" panose="030F0702030302020204" pitchFamily="66" charset="0"/>
              </a:rPr>
              <a:t>In the end</a:t>
            </a:r>
            <a:r>
              <a:rPr lang="en-GB" sz="3000" dirty="0">
                <a:latin typeface="Comic Sans MS" panose="030F0702030302020204" pitchFamily="66" charset="0"/>
              </a:rPr>
              <a:t>, t</a:t>
            </a:r>
            <a:r>
              <a:rPr lang="en-GB" sz="3000" dirty="0" smtClean="0">
                <a:latin typeface="Comic Sans MS" panose="030F0702030302020204" pitchFamily="66" charset="0"/>
              </a:rPr>
              <a:t>hey rode off looking for their next adventure.  </a:t>
            </a: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248" y="5278393"/>
            <a:ext cx="8596668" cy="1183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 3" charset="2"/>
              <a:buNone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8580261" y="3068413"/>
            <a:ext cx="3574587" cy="2801731"/>
          </a:xfrm>
          <a:prstGeom prst="wedgeEllipseCallout">
            <a:avLst>
              <a:gd name="adj1" fmla="val -77512"/>
              <a:gd name="adj2" fmla="val 433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latin typeface="Comic Sans MS" panose="030F0702030302020204" pitchFamily="66" charset="0"/>
              </a:rPr>
              <a:t>Talk to the person next to you about your story ideas!</a:t>
            </a: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99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To write a story about the horse in the forest what will happen?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Use adjectives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Use time conjunctions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Use capital letters and full stops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11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95205" y="306791"/>
            <a:ext cx="6333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Monday </a:t>
            </a:r>
            <a:r>
              <a:rPr lang="en-GB" sz="1200" dirty="0" smtClean="0"/>
              <a:t>22</a:t>
            </a:r>
            <a:r>
              <a:rPr lang="en-GB" sz="1200" baseline="30000" dirty="0" smtClean="0"/>
              <a:t>nd</a:t>
            </a:r>
            <a:r>
              <a:rPr lang="en-GB" sz="1200" dirty="0" smtClean="0"/>
              <a:t> </a:t>
            </a:r>
            <a:r>
              <a:rPr lang="en-GB" sz="1200" dirty="0" smtClean="0"/>
              <a:t>March 2021 </a:t>
            </a:r>
          </a:p>
          <a:p>
            <a:r>
              <a:rPr lang="en-GB" sz="1200" dirty="0" smtClean="0"/>
              <a:t>LO: To </a:t>
            </a:r>
            <a:r>
              <a:rPr lang="en-GB" sz="1200" dirty="0" smtClean="0"/>
              <a:t>write a story about a horse in a wood</a:t>
            </a:r>
            <a:endParaRPr lang="en-GB" sz="1200" dirty="0" smtClean="0"/>
          </a:p>
          <a:p>
            <a:pPr marL="285750" indent="-285750">
              <a:buFontTx/>
              <a:buChar char="-"/>
            </a:pPr>
            <a:r>
              <a:rPr lang="en-GB" sz="1200" dirty="0" smtClean="0"/>
              <a:t>Include </a:t>
            </a:r>
            <a:r>
              <a:rPr lang="en-GB" sz="1200" dirty="0" smtClean="0">
                <a:solidFill>
                  <a:srgbClr val="FF0000"/>
                </a:solidFill>
              </a:rPr>
              <a:t>capital</a:t>
            </a:r>
            <a:r>
              <a:rPr lang="en-GB" sz="1200" dirty="0" smtClean="0"/>
              <a:t> </a:t>
            </a:r>
            <a:r>
              <a:rPr lang="en-GB" sz="1200" dirty="0" smtClean="0">
                <a:solidFill>
                  <a:srgbClr val="FF0000"/>
                </a:solidFill>
              </a:rPr>
              <a:t>letters</a:t>
            </a:r>
            <a:r>
              <a:rPr lang="en-GB" sz="1200" dirty="0" smtClean="0"/>
              <a:t> at the start of your sentences and </a:t>
            </a:r>
            <a:r>
              <a:rPr lang="en-GB" sz="1200" dirty="0" smtClean="0">
                <a:solidFill>
                  <a:srgbClr val="FF0000"/>
                </a:solidFill>
              </a:rPr>
              <a:t>full stops </a:t>
            </a:r>
            <a:r>
              <a:rPr lang="en-GB" sz="1200" dirty="0" smtClean="0"/>
              <a:t>at the end.</a:t>
            </a:r>
          </a:p>
          <a:p>
            <a:pPr marL="285750" indent="-285750">
              <a:buFontTx/>
              <a:buChar char="-"/>
            </a:pPr>
            <a:r>
              <a:rPr lang="en-GB" sz="1200" dirty="0" smtClean="0"/>
              <a:t>Include </a:t>
            </a:r>
            <a:r>
              <a:rPr lang="en-GB" sz="1200" dirty="0" smtClean="0">
                <a:solidFill>
                  <a:srgbClr val="FF0000"/>
                </a:solidFill>
              </a:rPr>
              <a:t>adjectives</a:t>
            </a:r>
            <a:r>
              <a:rPr lang="en-GB" sz="1200" dirty="0" smtClean="0"/>
              <a:t> to describe things. </a:t>
            </a:r>
          </a:p>
          <a:p>
            <a:pPr marL="285750" indent="-285750">
              <a:buFontTx/>
              <a:buChar char="-"/>
            </a:pPr>
            <a:r>
              <a:rPr lang="en-GB" sz="1200" dirty="0" smtClean="0"/>
              <a:t>Use </a:t>
            </a:r>
            <a:r>
              <a:rPr lang="en-GB" sz="1200" dirty="0" smtClean="0">
                <a:solidFill>
                  <a:srgbClr val="FF0000"/>
                </a:solidFill>
              </a:rPr>
              <a:t>and</a:t>
            </a:r>
            <a:r>
              <a:rPr lang="en-GB" sz="1200" dirty="0" smtClean="0"/>
              <a:t> </a:t>
            </a:r>
            <a:r>
              <a:rPr lang="en-GB" sz="1200" dirty="0" smtClean="0">
                <a:solidFill>
                  <a:srgbClr val="FF0000"/>
                </a:solidFill>
              </a:rPr>
              <a:t>but so</a:t>
            </a:r>
            <a:r>
              <a:rPr lang="en-GB" sz="1200" dirty="0" smtClean="0"/>
              <a:t> and </a:t>
            </a:r>
            <a:r>
              <a:rPr lang="en-GB" sz="1200" dirty="0" smtClean="0">
                <a:solidFill>
                  <a:srgbClr val="FF0000"/>
                </a:solidFill>
              </a:rPr>
              <a:t>or</a:t>
            </a:r>
            <a:r>
              <a:rPr lang="en-GB" sz="1200" dirty="0" smtClean="0"/>
              <a:t> </a:t>
            </a:r>
            <a:r>
              <a:rPr lang="en-GB" sz="1200" dirty="0" smtClean="0"/>
              <a:t>to </a:t>
            </a:r>
            <a:r>
              <a:rPr lang="en-GB" sz="1200" dirty="0" smtClean="0"/>
              <a:t>link your ideas. </a:t>
            </a:r>
            <a:endParaRPr lang="en-GB" sz="1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6" y="91763"/>
            <a:ext cx="1016934" cy="198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2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62BACC-8564-4204-927E-12756231B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2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5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63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77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3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1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4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9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4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2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4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493</TotalTime>
  <Words>493</Words>
  <Application>Microsoft Office PowerPoint</Application>
  <PresentationFormat>Widescreen</PresentationFormat>
  <Paragraphs>93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Comic Sans MS</vt:lpstr>
      <vt:lpstr>Trebuchet MS</vt:lpstr>
      <vt:lpstr>Wingdings 3</vt:lpstr>
      <vt:lpstr>Facet</vt:lpstr>
      <vt:lpstr>Do the find the word-search or dot to dot task!</vt:lpstr>
      <vt:lpstr>Our Common Exception Words</vt:lpstr>
      <vt:lpstr>PowerPoint Presentation</vt:lpstr>
      <vt:lpstr>Tricky words…harder! </vt:lpstr>
      <vt:lpstr>Our Set 2 phoneme for today is….ar </vt:lpstr>
      <vt:lpstr>LO: To write a story about a character from your imagination.</vt:lpstr>
      <vt:lpstr>What setting might this be? </vt:lpstr>
      <vt:lpstr>This is your main character for your story…what sort of animal is it?</vt:lpstr>
      <vt:lpstr>So…your story is about a horse in a wood!  </vt:lpstr>
      <vt:lpstr>So…your story is about a horse in a wood!  </vt:lpstr>
      <vt:lpstr>What time conjunctions can you use?</vt:lpstr>
      <vt:lpstr>Here is an example story…</vt:lpstr>
      <vt:lpstr>Here is an example story…</vt:lpstr>
      <vt:lpstr>Your Task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29</cp:revision>
  <dcterms:created xsi:type="dcterms:W3CDTF">2021-03-02T16:55:28Z</dcterms:created>
  <dcterms:modified xsi:type="dcterms:W3CDTF">2021-03-18T13:06:50Z</dcterms:modified>
</cp:coreProperties>
</file>