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26A72-6838-4644-9858-121E9B54C4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10F2B0-3DDF-47F8-83F7-080CEC8108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5FDA07-D38C-4885-8DF6-A99F19A8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6381A8-12A0-4009-B989-659F96369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2BE5F2-6758-4D6A-BE7F-A9D384ACC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240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5F630-B355-4BD2-BCF2-9AE8FDE23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FA1C5-EF60-4F4B-9453-3C599BE624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FF7680-3CDB-4E42-B6D6-86C50C6C2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B434AC-D4C1-4327-AA1D-39D3E0834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A7B134-6634-463D-A5D5-8DCA78A02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397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972CB-3DC3-455A-962A-8154C5274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89AED8-0E99-4112-8674-E43F086F87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50A2C6-94EA-448F-BD1E-AFF7E8409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039786-9CEE-413D-8BCB-61895CD64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DF450-46BD-471A-811F-240D10305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55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17495-DBED-4A85-BE1C-3A7C46FCC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7E6E3F-6404-4EAD-8569-6339BA84F3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FB69C8-C4F7-4161-A536-BE1982B862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B66559-8F72-49F4-9548-D11B4189A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7115C7-AABA-4C7D-BD74-6C12B5A2E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64E67B-00B5-4912-ACDF-476F391B6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579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64BDD-CA1A-4C53-ADAE-C9C21090B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705E6B-96DF-4C90-9647-C28A6DE659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AD2A40-9EE6-4233-B53C-ECE2E1499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9738C9-A773-4B11-9579-6371948992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0417D1-F0B5-4275-9E2E-66048A2EB5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88E8D0-7EFF-4839-A75A-BFB45C91E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4CEE43-F9F6-4CF7-9E81-9A0B4D8D6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24F8B29-353A-48A2-9E02-7B09CF89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088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5AF6E-837A-4293-AACE-9C647008C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FF9E1D-C962-4EAB-AADE-428DA5163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B26197-817C-41EB-B60C-77A33F33A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20363A-3266-404F-8EEA-EF0D257B4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384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3C4CC19-3FDA-4069-9213-951D70B0F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C0F34F-1345-497E-9538-AC6F554EA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3C87FE-23C1-4603-A489-0689A549E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201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AEA66-6409-489C-B514-BFB745276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2CE19E-E7CB-4C0F-A79C-65738A83B7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628ABE-FFA7-4C6C-A5E0-2A7AAF5289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2F4494-54FC-4A0A-9E57-9790CC2FA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B7979-93ED-4BC7-9455-A7CAFD853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9FF32A-2420-43CD-9B36-F74E7C268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539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FF85CF-1756-4919-AE8B-F248C704A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59444C-29B5-4460-A806-7A5A34B57D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B8FD75-6A10-4C48-9B7F-CF55531709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47D26A-EA6F-4F21-A9F0-51CB93441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0DF294-70DC-44FD-904D-6B924C418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9BF665-90D4-4E11-BF61-E5E1DF25A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4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95B38-869D-4D92-9DE3-6749C4CE3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7C2EBC-300B-48EA-B22F-6D4228E042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94099B-9DF3-418C-A127-660303A8D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7DE3E8-0288-44A6-B4EB-C373C764E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0EFC8E-8948-407B-8CC1-5C9F151D4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254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AE56F9B-FDE7-452F-A2B2-3CC952D3D1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116B52-E306-4A8B-AA40-CC92D642A7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EE018E-A78B-4509-B3CE-56EF45833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CE7B92-544D-4A15-AC5C-119A60C2C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CC687-8507-4179-A079-D026A4716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032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B6A51F-8743-4D8D-A889-1C2AB604F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AA1764-669B-4A19-A395-0D18EE5687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BED811-8CB1-4B94-8A8A-4167C27BC5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1E8A9-B7AB-4A19-BCD1-8F37FAA29164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CCD258-7CC0-4C0B-BDAD-BEBEDF8A87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485635-DC7B-42C5-9321-E370FB7F74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162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08F2C0-E677-4DA4-9558-7402DB624F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5F47D8-1DD6-4B92-9137-0F56CA76A46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Image.jpeg">
            <a:extLst>
              <a:ext uri="{FF2B5EF4-FFF2-40B4-BE49-F238E27FC236}">
                <a16:creationId xmlns:a16="http://schemas.microsoft.com/office/drawing/2014/main" id="{CBBAFE6D-A000-4C15-BD86-EE2267869D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0" t="10434" r="7488" b="19420"/>
          <a:stretch/>
        </p:blipFill>
        <p:spPr bwMode="auto">
          <a:xfrm>
            <a:off x="1404730" y="0"/>
            <a:ext cx="94222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83911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318A13-1C6B-496F-98D8-10BDED10D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AF099B-F56E-4D52-9853-B07372802A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 descr="Image preview">
            <a:extLst>
              <a:ext uri="{FF2B5EF4-FFF2-40B4-BE49-F238E27FC236}">
                <a16:creationId xmlns:a16="http://schemas.microsoft.com/office/drawing/2014/main" id="{ECB7DD57-EB50-4376-858A-0847AF93C7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86" t="3672" r="13671" b="2802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71472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7E4F8-09FA-48B0-BCFA-2C39A9181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FB0BA9-87CC-42A7-A0A7-132CCFE5C6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Image preview">
            <a:extLst>
              <a:ext uri="{FF2B5EF4-FFF2-40B4-BE49-F238E27FC236}">
                <a16:creationId xmlns:a16="http://schemas.microsoft.com/office/drawing/2014/main" id="{E8BA464A-0613-4BE8-B434-5231DF85F7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83" t="5324" r="19597" b="7246"/>
          <a:stretch/>
        </p:blipFill>
        <p:spPr bwMode="auto">
          <a:xfrm rot="16200000">
            <a:off x="2671438" y="-2662567"/>
            <a:ext cx="6849130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0102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C9DFF-98B0-4A37-9F42-A7C59418E4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47194-E302-4BCE-90E5-6EA691E2C3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78634"/>
            <a:ext cx="10515600" cy="4351338"/>
          </a:xfrm>
        </p:spPr>
        <p:txBody>
          <a:bodyPr/>
          <a:lstStyle/>
          <a:p>
            <a:endParaRPr lang="en-GB"/>
          </a:p>
        </p:txBody>
      </p:sp>
      <p:pic>
        <p:nvPicPr>
          <p:cNvPr id="4098" name="Picture 2" descr="Image preview">
            <a:extLst>
              <a:ext uri="{FF2B5EF4-FFF2-40B4-BE49-F238E27FC236}">
                <a16:creationId xmlns:a16="http://schemas.microsoft.com/office/drawing/2014/main" id="{A693837F-9C7F-424E-87FF-F53B5C0767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41" t="5324" r="14187" b="3382"/>
          <a:stretch/>
        </p:blipFill>
        <p:spPr bwMode="auto">
          <a:xfrm rot="16200000">
            <a:off x="2665413" y="-2668589"/>
            <a:ext cx="6861175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81636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AD3CA1-2D68-4938-9D65-CFC6FF37A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EFE895-A4CC-49C2-A59C-8465E54CE2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2" name="Picture 2" descr="Image preview">
            <a:extLst>
              <a:ext uri="{FF2B5EF4-FFF2-40B4-BE49-F238E27FC236}">
                <a16:creationId xmlns:a16="http://schemas.microsoft.com/office/drawing/2014/main" id="{5DBC4683-0EAA-4495-BD7D-02ABCE7664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64" r="15217" b="5324"/>
          <a:stretch/>
        </p:blipFill>
        <p:spPr bwMode="auto">
          <a:xfrm rot="16200000">
            <a:off x="2667003" y="-2667002"/>
            <a:ext cx="6857999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98182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99E6F0-6B8B-4B8A-880F-7ED700370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042E58-83CE-41BA-AF10-BA6943E897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146" name="Picture 2" descr="Image preview">
            <a:extLst>
              <a:ext uri="{FF2B5EF4-FFF2-40B4-BE49-F238E27FC236}">
                <a16:creationId xmlns:a16="http://schemas.microsoft.com/office/drawing/2014/main" id="{5F51D357-5658-4928-9908-0915AB218C4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0" t="5324" r="18567" b="5324"/>
          <a:stretch/>
        </p:blipFill>
        <p:spPr bwMode="auto">
          <a:xfrm rot="16200000">
            <a:off x="2609781" y="-2724221"/>
            <a:ext cx="6940688" cy="12223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51737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EC348-5DBA-4084-837B-31716F775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031A60-52C0-464D-86E7-70D0CAC265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170" name="Picture 2" descr="Image preview">
            <a:extLst>
              <a:ext uri="{FF2B5EF4-FFF2-40B4-BE49-F238E27FC236}">
                <a16:creationId xmlns:a16="http://schemas.microsoft.com/office/drawing/2014/main" id="{68D6137A-B657-4763-BC5F-EF52D50B6B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21" r="14703" b="3768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090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87FB5D-FFFE-4E8F-A115-0D16B497E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633832-2DC9-4E3D-B12C-1013668766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 descr="Image preview">
            <a:extLst>
              <a:ext uri="{FF2B5EF4-FFF2-40B4-BE49-F238E27FC236}">
                <a16:creationId xmlns:a16="http://schemas.microsoft.com/office/drawing/2014/main" id="{D4992078-D89D-4114-94C8-19014B2609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71" t="5324" r="12383"/>
          <a:stretch/>
        </p:blipFill>
        <p:spPr bwMode="auto">
          <a:xfrm rot="5400000">
            <a:off x="2666998" y="-2666998"/>
            <a:ext cx="6858001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8935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999E47-8EF1-488A-B251-6DD6749238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11B40E-6861-46D5-9729-D6E4A8F35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218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y8BcwhcFB0umYPfqOnKZ2Q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E6AA53BC-50DB-4FF0-B277-AD6CC56DAF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30" r="5217" b="10217"/>
          <a:stretch/>
        </p:blipFill>
        <p:spPr bwMode="auto">
          <a:xfrm>
            <a:off x="0" y="-20431"/>
            <a:ext cx="12192000" cy="6878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59237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91094-6D17-44EC-9366-4F6ED2FD4B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CA04E0-22EF-4FD2-9F19-528C81AFCD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42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%2FF3zmWmyrkOQeKJo4R0CYw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6B678C9E-B550-46DF-9778-D39118B6B3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79" r="3044" b="15724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294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08051E-1662-4AFC-B25C-D6015C354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B1E58C-1408-46E7-9936-85DBD9D755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1266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XrsVT2tOyUGv%2BlHnkmzDQg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52A2B5C5-A380-41D3-B53D-B8A97E4BE3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2" t="14930" r="2608" b="13695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12396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B3A8AC-1316-4CFC-8E85-46FC3ACA87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D41F4F-67B2-4945-ADCF-140ED3D5DE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2290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U0Mj2yEfJEiFhQCqAVR28WM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D8F8A752-673C-46A9-9D6C-84DD2C958C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8042" r="1957" b="17175"/>
          <a:stretch/>
        </p:blipFill>
        <p:spPr bwMode="auto">
          <a:xfrm>
            <a:off x="0" y="-18843"/>
            <a:ext cx="12192000" cy="6876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26413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872172-9A25-4372-98EB-6C777C1AD6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3314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NKDY4mjhkkSsnDfsT3pJUg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FE9EBB95-5169-4A57-B61E-C2DF77C861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2" t="2011" r="10083" b="2555"/>
          <a:stretch/>
        </p:blipFill>
        <p:spPr bwMode="auto">
          <a:xfrm rot="5400000">
            <a:off x="2667000" y="-2667000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48255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94C8FF-70E0-4A1C-8EF1-601E8EB6F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8D3789-910E-44CB-8B39-F197E9603D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4338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vK%2BM8VmfsUOanz9dgpD7ug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148A6A31-D991-4FD4-B5DD-C1F3B9CC9F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0" t="14930" b="14565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52972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ADFF5D-B8E6-4083-A509-F6A4171FA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4DBED-73BD-483A-B02A-24C85DB031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5362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Iq%2F%2BesWJw0mIrmJ9rJU5qg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82196F62-499E-4FA2-8C81-5AFCD87EB0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7" t="18768" r="2392" b="9638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82651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0</Words>
  <Application>Microsoft Office PowerPoint</Application>
  <PresentationFormat>Widescreen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3</cp:revision>
  <dcterms:created xsi:type="dcterms:W3CDTF">2021-01-07T10:21:35Z</dcterms:created>
  <dcterms:modified xsi:type="dcterms:W3CDTF">2021-01-07T10:34:36Z</dcterms:modified>
</cp:coreProperties>
</file>