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slideLayouts/slideLayout5.xml" ContentType="application/vnd.openxmlformats-officedocument.presentationml.slideLayout+xml"/>
  <Override PartName="/ppt/theme/theme4.xml" ContentType="application/vnd.openxmlformats-officedocument.theme+xml"/>
  <Override PartName="/ppt/slideLayouts/slideLayout6.xml" ContentType="application/vnd.openxmlformats-officedocument.presentationml.slideLayout+xml"/>
  <Override PartName="/ppt/theme/theme5.xml" ContentType="application/vnd.openxmlformats-officedocument.them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theme/theme6.xml" ContentType="application/vnd.openxmlformats-officedocument.theme+xml"/>
  <Override PartName="/ppt/slideLayouts/slideLayout9.xml" ContentType="application/vnd.openxmlformats-officedocument.presentationml.slideLayout+xml"/>
  <Override PartName="/ppt/theme/theme7.xml" ContentType="application/vnd.openxmlformats-officedocument.theme+xml"/>
  <Override PartName="/ppt/theme/theme8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9" r:id="rId4"/>
    <p:sldMasterId id="2147483671" r:id="rId5"/>
    <p:sldMasterId id="2147483673" r:id="rId6"/>
    <p:sldMasterId id="2147483675" r:id="rId7"/>
    <p:sldMasterId id="2147483677" r:id="rId8"/>
    <p:sldMasterId id="2147483679" r:id="rId9"/>
    <p:sldMasterId id="2147483682" r:id="rId10"/>
  </p:sldMasterIdLst>
  <p:notesMasterIdLst>
    <p:notesMasterId r:id="rId28"/>
  </p:notesMasterIdLst>
  <p:sldIdLst>
    <p:sldId id="296" r:id="rId11"/>
    <p:sldId id="297" r:id="rId12"/>
    <p:sldId id="323" r:id="rId13"/>
    <p:sldId id="306" r:id="rId14"/>
    <p:sldId id="299" r:id="rId15"/>
    <p:sldId id="300" r:id="rId16"/>
    <p:sldId id="314" r:id="rId17"/>
    <p:sldId id="315" r:id="rId18"/>
    <p:sldId id="317" r:id="rId19"/>
    <p:sldId id="318" r:id="rId20"/>
    <p:sldId id="319" r:id="rId21"/>
    <p:sldId id="301" r:id="rId22"/>
    <p:sldId id="313" r:id="rId23"/>
    <p:sldId id="320" r:id="rId24"/>
    <p:sldId id="321" r:id="rId25"/>
    <p:sldId id="322" r:id="rId26"/>
    <p:sldId id="310" r:id="rId27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459" userDrawn="1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Sam Shutkever" initials="SS" lastIdx="1" clrIdx="0">
    <p:extLst>
      <p:ext uri="{19B8F6BF-5375-455C-9EA6-DF929625EA0E}">
        <p15:presenceInfo xmlns:p15="http://schemas.microsoft.com/office/powerpoint/2012/main" xmlns="" userId="Sam Shutkever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62CCEF"/>
    <a:srgbClr val="F30DD2"/>
    <a:srgbClr val="E6E6E6"/>
    <a:srgbClr val="E5BCE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16" autoAdjust="0"/>
    <p:restoredTop sz="94694"/>
  </p:normalViewPr>
  <p:slideViewPr>
    <p:cSldViewPr snapToGrid="0" snapToObjects="1">
      <p:cViewPr>
        <p:scale>
          <a:sx n="82" d="100"/>
          <a:sy n="82" d="100"/>
        </p:scale>
        <p:origin x="-1050" y="-24"/>
      </p:cViewPr>
      <p:guideLst>
        <p:guide orient="horz" pos="459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Master" Target="slideMasters/slideMaster5.xml"/><Relationship Id="rId13" Type="http://schemas.openxmlformats.org/officeDocument/2006/relationships/slide" Target="slides/slide3.xml"/><Relationship Id="rId18" Type="http://schemas.openxmlformats.org/officeDocument/2006/relationships/slide" Target="slides/slide8.xml"/><Relationship Id="rId26" Type="http://schemas.openxmlformats.org/officeDocument/2006/relationships/slide" Target="slides/slide16.xml"/><Relationship Id="rId3" Type="http://schemas.openxmlformats.org/officeDocument/2006/relationships/customXml" Target="../customXml/item3.xml"/><Relationship Id="rId21" Type="http://schemas.openxmlformats.org/officeDocument/2006/relationships/slide" Target="slides/slide11.xml"/><Relationship Id="rId7" Type="http://schemas.openxmlformats.org/officeDocument/2006/relationships/slideMaster" Target="slideMasters/slideMaster4.xml"/><Relationship Id="rId12" Type="http://schemas.openxmlformats.org/officeDocument/2006/relationships/slide" Target="slides/slide2.xml"/><Relationship Id="rId17" Type="http://schemas.openxmlformats.org/officeDocument/2006/relationships/slide" Target="slides/slide7.xml"/><Relationship Id="rId25" Type="http://schemas.openxmlformats.org/officeDocument/2006/relationships/slide" Target="slides/slide15.xml"/><Relationship Id="rId33" Type="http://schemas.openxmlformats.org/officeDocument/2006/relationships/tableStyles" Target="tableStyles.xml"/><Relationship Id="rId2" Type="http://schemas.openxmlformats.org/officeDocument/2006/relationships/customXml" Target="../customXml/item2.xml"/><Relationship Id="rId16" Type="http://schemas.openxmlformats.org/officeDocument/2006/relationships/slide" Target="slides/slide6.xml"/><Relationship Id="rId20" Type="http://schemas.openxmlformats.org/officeDocument/2006/relationships/slide" Target="slides/slide10.xml"/><Relationship Id="rId29" Type="http://schemas.openxmlformats.org/officeDocument/2006/relationships/commentAuthors" Target="commentAuthors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3.xml"/><Relationship Id="rId11" Type="http://schemas.openxmlformats.org/officeDocument/2006/relationships/slide" Target="slides/slide1.xml"/><Relationship Id="rId24" Type="http://schemas.openxmlformats.org/officeDocument/2006/relationships/slide" Target="slides/slide14.xml"/><Relationship Id="rId32" Type="http://schemas.openxmlformats.org/officeDocument/2006/relationships/theme" Target="theme/theme1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5.xml"/><Relationship Id="rId23" Type="http://schemas.openxmlformats.org/officeDocument/2006/relationships/slide" Target="slides/slide13.xml"/><Relationship Id="rId28" Type="http://schemas.openxmlformats.org/officeDocument/2006/relationships/notesMaster" Target="notesMasters/notesMaster1.xml"/><Relationship Id="rId10" Type="http://schemas.openxmlformats.org/officeDocument/2006/relationships/slideMaster" Target="slideMasters/slideMaster7.xml"/><Relationship Id="rId19" Type="http://schemas.openxmlformats.org/officeDocument/2006/relationships/slide" Target="slides/slide9.xml"/><Relationship Id="rId31" Type="http://schemas.openxmlformats.org/officeDocument/2006/relationships/viewProps" Target="viewProps.xml"/><Relationship Id="rId4" Type="http://schemas.openxmlformats.org/officeDocument/2006/relationships/slideMaster" Target="slideMasters/slideMaster1.xml"/><Relationship Id="rId9" Type="http://schemas.openxmlformats.org/officeDocument/2006/relationships/slideMaster" Target="slideMasters/slideMaster6.xml"/><Relationship Id="rId14" Type="http://schemas.openxmlformats.org/officeDocument/2006/relationships/slide" Target="slides/slide4.xml"/><Relationship Id="rId22" Type="http://schemas.openxmlformats.org/officeDocument/2006/relationships/slide" Target="slides/slide12.xml"/><Relationship Id="rId27" Type="http://schemas.openxmlformats.org/officeDocument/2006/relationships/slide" Target="slides/slide17.xml"/><Relationship Id="rId30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8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D1BE4B4D-D867-492E-97B2-A4C94167F287}" type="datetimeFigureOut">
              <a:rPr lang="en-GB" smtClean="0"/>
              <a:pPr/>
              <a:t>08/06/2021</a:t>
            </a:fld>
            <a:endParaRPr lang="en-GB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9A63A521-224D-4C95-824A-3CEFF92EB905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0047742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/>
          <p:cNvSpPr>
            <a:spLocks noGrp="1"/>
          </p:cNvSpPr>
          <p:nvPr>
            <p:ph type="title" hasCustomPrompt="1"/>
          </p:nvPr>
        </p:nvSpPr>
        <p:spPr>
          <a:xfrm>
            <a:off x="0" y="2511188"/>
            <a:ext cx="5950424" cy="1787857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ctr">
              <a:defRPr sz="6600" baseline="0">
                <a:solidFill>
                  <a:schemeClr val="bg1"/>
                </a:solidFill>
                <a:latin typeface="KG Primary Penmanship" panose="02000506000000020003" pitchFamily="2" charset="0"/>
              </a:defRPr>
            </a:lvl1pPr>
          </a:lstStyle>
          <a:p>
            <a:r>
              <a:rPr lang="en-US" dirty="0"/>
              <a:t>TITLE – in caps and saved as a picture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7881816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r>
              <a:rPr lang="en-US" dirty="0"/>
              <a:t>Click to edit Master title style</a:t>
            </a:r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45335E50-1930-44E5-9B14-893AFBD95C69}" type="datetimeFigureOut">
              <a:rPr lang="en-GB" smtClean="0"/>
              <a:pPr/>
              <a:t>08/06/2021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108BBDC2-4ED5-4A8D-A28C-1B3F6D2413F0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312708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8085429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010901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88973756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32463889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sz="4000" u="none" baseline="0">
                <a:latin typeface="Comic Sans MS" panose="030F0702030302020204" pitchFamily="66" charset="0"/>
              </a:defRPr>
            </a:lvl1pPr>
          </a:lstStyle>
          <a:p>
            <a:r>
              <a:rPr lang="en-US" dirty="0"/>
              <a:t>Have a go at questions 		 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740455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baseline="0">
                <a:latin typeface="Comic Sans MS" panose="030F0702030302020204" pitchFamily="66" charset="0"/>
              </a:defRPr>
            </a:lvl1pPr>
          </a:lstStyle>
          <a:p>
            <a:r>
              <a:rPr lang="en-US" dirty="0"/>
              <a:t>Have a go at questions 	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4494777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52905947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jpg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3.xml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4.xml"/></Relationships>
</file>

<file path=ppt/slideMasters/_rels/slideMaster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theme" Target="../theme/theme4.xml"/><Relationship Id="rId1" Type="http://schemas.openxmlformats.org/officeDocument/2006/relationships/slideLayout" Target="../slideLayouts/slideLayout5.xml"/></Relationships>
</file>

<file path=ppt/slideMasters/_rels/slideMaster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theme" Target="../theme/theme5.xml"/><Relationship Id="rId1" Type="http://schemas.openxmlformats.org/officeDocument/2006/relationships/slideLayout" Target="../slideLayouts/slideLayout6.xml"/></Relationships>
</file>

<file path=ppt/slideMasters/_rels/slideMaster6.xml.rels><?xml version="1.0" encoding="UTF-8" standalone="yes"?>
<Relationships xmlns="http://schemas.openxmlformats.org/package/2006/relationships"><Relationship Id="rId3" Type="http://schemas.openxmlformats.org/officeDocument/2006/relationships/theme" Target="../theme/theme6.xml"/><Relationship Id="rId2" Type="http://schemas.openxmlformats.org/officeDocument/2006/relationships/slideLayout" Target="../slideLayouts/slideLayout8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jpg"/></Relationships>
</file>

<file path=ppt/slideMasters/_rels/slideMaster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theme" Target="../theme/theme7.xml"/><Relationship Id="rId1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close up of a sign&#10;&#10;Description automatically generated">
            <a:extLst>
              <a:ext uri="{FF2B5EF4-FFF2-40B4-BE49-F238E27FC236}">
                <a16:creationId xmlns:a16="http://schemas.microsoft.com/office/drawing/2014/main" xmlns="" id="{F14EDCB3-CC60-E94C-B25C-4D771CB64958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22817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0" r:id="rId1"/>
    <p:sldLayoutId id="2147483684" r:id="rId2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xmlns="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2" name="Rectangle 1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close up of a logo&#10;&#10;Description automatically generated">
            <a:extLst>
              <a:ext uri="{FF2B5EF4-FFF2-40B4-BE49-F238E27FC236}">
                <a16:creationId xmlns:a16="http://schemas.microsoft.com/office/drawing/2014/main" xmlns="" id="{02C252DA-A0E8-6A49-900E-07188D62BBE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295206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2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xmlns="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6" name="Rectangle 5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picture containing table&#10;&#10;Description automatically generated">
            <a:extLst>
              <a:ext uri="{FF2B5EF4-FFF2-40B4-BE49-F238E27FC236}">
                <a16:creationId xmlns:a16="http://schemas.microsoft.com/office/drawing/2014/main" xmlns="" id="{D3D08606-BA4C-8046-935F-20760BC2766D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406297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een sign with white text&#10;&#10;Description automatically generated">
            <a:extLst>
              <a:ext uri="{FF2B5EF4-FFF2-40B4-BE49-F238E27FC236}">
                <a16:creationId xmlns:a16="http://schemas.microsoft.com/office/drawing/2014/main" xmlns="" id="{E7898E14-59E6-7D4D-8006-F74307CCB98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906573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6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icture containing table&#10;&#10;Description automatically generated">
            <a:extLst>
              <a:ext uri="{FF2B5EF4-FFF2-40B4-BE49-F238E27FC236}">
                <a16:creationId xmlns:a16="http://schemas.microsoft.com/office/drawing/2014/main" xmlns="" id="{F33BA71E-3CF0-1E4E-BEEE-6280AD06DDC9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05570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picture containing computer&#10;&#10;Description automatically generated">
            <a:extLst>
              <a:ext uri="{FF2B5EF4-FFF2-40B4-BE49-F238E27FC236}">
                <a16:creationId xmlns:a16="http://schemas.microsoft.com/office/drawing/2014/main" xmlns="" id="{3A3B0A72-DFF8-FC43-8B3B-B0D9C1468E83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23473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0" r:id="rId1"/>
    <p:sldLayoutId id="2147483681" r:id="rId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close up of a logo&#10;&#10;Description automatically generated">
            <a:extLst>
              <a:ext uri="{FF2B5EF4-FFF2-40B4-BE49-F238E27FC236}">
                <a16:creationId xmlns:a16="http://schemas.microsoft.com/office/drawing/2014/main" xmlns="" id="{27FE0188-803D-CF41-A7C4-56C7E1D1B2AE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184241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3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slideLayout" Target="../slideLayouts/slideLayout4.xml"/><Relationship Id="rId1" Type="http://schemas.openxmlformats.org/officeDocument/2006/relationships/tags" Target="../tags/tag1.xml"/><Relationship Id="rId4" Type="http://schemas.openxmlformats.org/officeDocument/2006/relationships/image" Target="../media/image10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slideLayout" Target="../slideLayouts/slideLayout4.xml"/><Relationship Id="rId1" Type="http://schemas.openxmlformats.org/officeDocument/2006/relationships/tags" Target="../tags/tag2.xml"/><Relationship Id="rId4" Type="http://schemas.openxmlformats.org/officeDocument/2006/relationships/image" Target="../media/image10.pn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6.xml"/><Relationship Id="rId1" Type="http://schemas.openxmlformats.org/officeDocument/2006/relationships/tags" Target="../tags/tag3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4.xml"/><Relationship Id="rId4" Type="http://schemas.openxmlformats.org/officeDocument/2006/relationships/image" Target="../media/image10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5.xml"/><Relationship Id="rId4" Type="http://schemas.openxmlformats.org/officeDocument/2006/relationships/image" Target="../media/image10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6.xml"/><Relationship Id="rId4" Type="http://schemas.openxmlformats.org/officeDocument/2006/relationships/image" Target="../media/image10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7.xml"/><Relationship Id="rId4" Type="http://schemas.openxmlformats.org/officeDocument/2006/relationships/image" Target="../media/image10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8.xml"/><Relationship Id="rId4" Type="http://schemas.openxmlformats.org/officeDocument/2006/relationships/image" Target="../media/image10.png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9.xml"/><Relationship Id="rId5" Type="http://schemas.openxmlformats.org/officeDocument/2006/relationships/image" Target="../media/image13.png"/><Relationship Id="rId4" Type="http://schemas.openxmlformats.org/officeDocument/2006/relationships/image" Target="../media/image12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10.xml"/><Relationship Id="rId5" Type="http://schemas.openxmlformats.org/officeDocument/2006/relationships/image" Target="../media/image12.png"/><Relationship Id="rId4" Type="http://schemas.openxmlformats.org/officeDocument/2006/relationships/image" Target="../media/image13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11.xml"/><Relationship Id="rId5" Type="http://schemas.openxmlformats.org/officeDocument/2006/relationships/image" Target="../media/image12.png"/><Relationship Id="rId4" Type="http://schemas.openxmlformats.org/officeDocument/2006/relationships/image" Target="../media/image13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12.xml"/><Relationship Id="rId5" Type="http://schemas.openxmlformats.org/officeDocument/2006/relationships/image" Target="../media/image12.png"/><Relationship Id="rId4" Type="http://schemas.openxmlformats.org/officeDocument/2006/relationships/image" Target="../media/image13.png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30306" y="2231032"/>
            <a:ext cx="5950212" cy="23959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6363980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6193548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823263" y="2738341"/>
            <a:ext cx="7497474" cy="31085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omic Sans MS" panose="030F0702030302020204" pitchFamily="66" charset="0"/>
                <a:cs typeface="Calibri" panose="020F0502020204030204" pitchFamily="34" charset="0"/>
              </a:rPr>
              <a:t>1)  What time will in be in 1 hour?</a:t>
            </a:r>
          </a:p>
          <a:p>
            <a:endParaRPr lang="en-GB" sz="2800" dirty="0">
              <a:latin typeface="Comic Sans MS" panose="030F0702030302020204" pitchFamily="66" charset="0"/>
              <a:cs typeface="Calibri" panose="020F0502020204030204" pitchFamily="34" charset="0"/>
            </a:endParaRPr>
          </a:p>
          <a:p>
            <a:r>
              <a:rPr lang="en-GB" sz="2800" dirty="0">
                <a:latin typeface="Comic Sans MS" panose="030F0702030302020204" pitchFamily="66" charset="0"/>
                <a:cs typeface="Calibri" panose="020F0502020204030204" pitchFamily="34" charset="0"/>
              </a:rPr>
              <a:t>2)  What time was it an hour ago?</a:t>
            </a:r>
          </a:p>
          <a:p>
            <a:endParaRPr lang="en-GB" sz="2800" dirty="0">
              <a:latin typeface="Comic Sans MS" panose="030F0702030302020204" pitchFamily="66" charset="0"/>
              <a:cs typeface="Calibri" panose="020F0502020204030204" pitchFamily="34" charset="0"/>
            </a:endParaRPr>
          </a:p>
          <a:p>
            <a:pPr marL="514350" indent="-514350">
              <a:buAutoNum type="arabicParenR" startAt="3"/>
            </a:pPr>
            <a:r>
              <a:rPr lang="en-GB" sz="2800" dirty="0">
                <a:latin typeface="Comic Sans MS" panose="030F0702030302020204" pitchFamily="66" charset="0"/>
                <a:cs typeface="Calibri" panose="020F0502020204030204" pitchFamily="34" charset="0"/>
              </a:rPr>
              <a:t>What time will it be in 5 minutes?</a:t>
            </a:r>
          </a:p>
          <a:p>
            <a:pPr marL="514350" indent="-514350">
              <a:buAutoNum type="arabicParenR" startAt="3"/>
            </a:pPr>
            <a:endParaRPr lang="en-GB" sz="2800" dirty="0">
              <a:latin typeface="Comic Sans MS" panose="030F0702030302020204" pitchFamily="66" charset="0"/>
              <a:cs typeface="Calibri" panose="020F0502020204030204" pitchFamily="34" charset="0"/>
            </a:endParaRPr>
          </a:p>
          <a:p>
            <a:pPr marL="514350" indent="-514350">
              <a:buAutoNum type="arabicParenR" startAt="3"/>
            </a:pPr>
            <a:r>
              <a:rPr lang="en-GB" sz="2800" dirty="0">
                <a:latin typeface="Comic Sans MS" panose="030F0702030302020204" pitchFamily="66" charset="0"/>
                <a:cs typeface="Calibri" panose="020F0502020204030204" pitchFamily="34" charset="0"/>
              </a:rPr>
              <a:t>What time will it be in 10 minutes?</a:t>
            </a:r>
          </a:p>
        </p:txBody>
      </p:sp>
      <p:pic>
        <p:nvPicPr>
          <p:cNvPr id="4" name="Picture 5" descr="image002">
            <a:extLst>
              <a:ext uri="{FF2B5EF4-FFF2-40B4-BE49-F238E27FC236}">
                <a16:creationId xmlns:a16="http://schemas.microsoft.com/office/drawing/2014/main" xmlns="" id="{AD76830F-A713-4F70-8F59-6512A8CADC8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79571" y="282231"/>
            <a:ext cx="2246900" cy="22351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xmlns="" id="{3E7F8DBB-CCD8-469F-A4B3-6B35CDA5136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339960" y="351022"/>
            <a:ext cx="2075194" cy="2075194"/>
          </a:xfrm>
          <a:prstGeom prst="rect">
            <a:avLst/>
          </a:prstGeom>
        </p:spPr>
      </p:pic>
      <p:grpSp>
        <p:nvGrpSpPr>
          <p:cNvPr id="6" name="Group 5">
            <a:extLst>
              <a:ext uri="{FF2B5EF4-FFF2-40B4-BE49-F238E27FC236}">
                <a16:creationId xmlns:a16="http://schemas.microsoft.com/office/drawing/2014/main" xmlns="" id="{3E15E251-FDFC-455F-88B4-C2DA64E461A0}"/>
              </a:ext>
            </a:extLst>
          </p:cNvPr>
          <p:cNvGrpSpPr/>
          <p:nvPr/>
        </p:nvGrpSpPr>
        <p:grpSpPr>
          <a:xfrm>
            <a:off x="3365588" y="377021"/>
            <a:ext cx="2031332" cy="2015379"/>
            <a:chOff x="712001" y="390707"/>
            <a:chExt cx="1368000" cy="1368000"/>
          </a:xfrm>
        </p:grpSpPr>
        <p:sp>
          <p:nvSpPr>
            <p:cNvPr id="7" name="Rectangle 6">
              <a:extLst>
                <a:ext uri="{FF2B5EF4-FFF2-40B4-BE49-F238E27FC236}">
                  <a16:creationId xmlns:a16="http://schemas.microsoft.com/office/drawing/2014/main" xmlns="" id="{86685DF0-1BDC-4CA2-B4E6-977F563CF5B8}"/>
                </a:ext>
              </a:extLst>
            </p:cNvPr>
            <p:cNvSpPr/>
            <p:nvPr/>
          </p:nvSpPr>
          <p:spPr>
            <a:xfrm>
              <a:off x="712001" y="390707"/>
              <a:ext cx="1368000" cy="1368000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1600" dirty="0">
                <a:latin typeface="Comic Sans MS" panose="030F0702030302020204" pitchFamily="66" charset="0"/>
              </a:endParaRPr>
            </a:p>
          </p:txBody>
        </p:sp>
        <p:cxnSp>
          <p:nvCxnSpPr>
            <p:cNvPr id="8" name="Straight Arrow Connector 7">
              <a:extLst>
                <a:ext uri="{FF2B5EF4-FFF2-40B4-BE49-F238E27FC236}">
                  <a16:creationId xmlns:a16="http://schemas.microsoft.com/office/drawing/2014/main" xmlns="" id="{B60DC8B4-CFC3-4BE4-A837-12102D628BC0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1393354" y="578626"/>
              <a:ext cx="0" cy="494959"/>
            </a:xfrm>
            <a:prstGeom prst="straightConnector1">
              <a:avLst/>
            </a:prstGeom>
            <a:ln w="50800">
              <a:solidFill>
                <a:schemeClr val="tx1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9" name="Group 8">
            <a:extLst>
              <a:ext uri="{FF2B5EF4-FFF2-40B4-BE49-F238E27FC236}">
                <a16:creationId xmlns:a16="http://schemas.microsoft.com/office/drawing/2014/main" xmlns="" id="{D747B43E-E54B-44B4-A0AC-322E29CEDE23}"/>
              </a:ext>
            </a:extLst>
          </p:cNvPr>
          <p:cNvGrpSpPr/>
          <p:nvPr/>
        </p:nvGrpSpPr>
        <p:grpSpPr>
          <a:xfrm rot="3350374">
            <a:off x="3369254" y="398863"/>
            <a:ext cx="2031333" cy="2015378"/>
            <a:chOff x="712001" y="390707"/>
            <a:chExt cx="1368000" cy="1368000"/>
          </a:xfrm>
        </p:grpSpPr>
        <p:sp>
          <p:nvSpPr>
            <p:cNvPr id="10" name="Rectangle 9">
              <a:extLst>
                <a:ext uri="{FF2B5EF4-FFF2-40B4-BE49-F238E27FC236}">
                  <a16:creationId xmlns:a16="http://schemas.microsoft.com/office/drawing/2014/main" xmlns="" id="{BCF65B40-0AFB-48B8-AE0B-F412E210A4F2}"/>
                </a:ext>
              </a:extLst>
            </p:cNvPr>
            <p:cNvSpPr/>
            <p:nvPr/>
          </p:nvSpPr>
          <p:spPr>
            <a:xfrm>
              <a:off x="712001" y="390707"/>
              <a:ext cx="1368000" cy="1368000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>
                <a:latin typeface="Comic Sans MS" panose="030F0702030302020204" pitchFamily="66" charset="0"/>
              </a:endParaRPr>
            </a:p>
          </p:txBody>
        </p:sp>
        <p:cxnSp>
          <p:nvCxnSpPr>
            <p:cNvPr id="11" name="Straight Arrow Connector 10">
              <a:extLst>
                <a:ext uri="{FF2B5EF4-FFF2-40B4-BE49-F238E27FC236}">
                  <a16:creationId xmlns:a16="http://schemas.microsoft.com/office/drawing/2014/main" xmlns="" id="{42C797D3-B2D2-4ACB-8F90-0EA09798865F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1393354" y="748822"/>
              <a:ext cx="0" cy="324763"/>
            </a:xfrm>
            <a:prstGeom prst="straightConnector1">
              <a:avLst/>
            </a:prstGeom>
            <a:ln w="57150">
              <a:solidFill>
                <a:schemeClr val="tx1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custDataLst>
      <p:tags r:id="rId1"/>
    </p:custDataLst>
    <p:extLst>
      <p:ext uri="{BB962C8B-B14F-4D97-AF65-F5344CB8AC3E}">
        <p14:creationId xmlns:p14="http://schemas.microsoft.com/office/powerpoint/2010/main" val="361830493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823263" y="2738341"/>
            <a:ext cx="7497474" cy="31085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omic Sans MS" panose="030F0702030302020204" pitchFamily="66" charset="0"/>
                <a:cs typeface="Calibri" panose="020F0502020204030204" pitchFamily="34" charset="0"/>
              </a:rPr>
              <a:t>1)  What time will in be in 1 hour?</a:t>
            </a:r>
          </a:p>
          <a:p>
            <a:endParaRPr lang="en-GB" sz="2800" dirty="0">
              <a:latin typeface="Comic Sans MS" panose="030F0702030302020204" pitchFamily="66" charset="0"/>
              <a:cs typeface="Calibri" panose="020F0502020204030204" pitchFamily="34" charset="0"/>
            </a:endParaRPr>
          </a:p>
          <a:p>
            <a:r>
              <a:rPr lang="en-GB" sz="2800" dirty="0">
                <a:latin typeface="Comic Sans MS" panose="030F0702030302020204" pitchFamily="66" charset="0"/>
                <a:cs typeface="Calibri" panose="020F0502020204030204" pitchFamily="34" charset="0"/>
              </a:rPr>
              <a:t>2)  What time was it an hour ago?</a:t>
            </a:r>
          </a:p>
          <a:p>
            <a:endParaRPr lang="en-GB" sz="2800" dirty="0">
              <a:latin typeface="Comic Sans MS" panose="030F0702030302020204" pitchFamily="66" charset="0"/>
              <a:cs typeface="Calibri" panose="020F0502020204030204" pitchFamily="34" charset="0"/>
            </a:endParaRPr>
          </a:p>
          <a:p>
            <a:pPr marL="514350" indent="-514350">
              <a:buAutoNum type="arabicParenR" startAt="3"/>
            </a:pPr>
            <a:r>
              <a:rPr lang="en-GB" sz="2800" dirty="0">
                <a:latin typeface="Comic Sans MS" panose="030F0702030302020204" pitchFamily="66" charset="0"/>
                <a:cs typeface="Calibri" panose="020F0502020204030204" pitchFamily="34" charset="0"/>
              </a:rPr>
              <a:t>What time will it be in 5 minutes?</a:t>
            </a:r>
          </a:p>
          <a:p>
            <a:pPr marL="514350" indent="-514350">
              <a:buAutoNum type="arabicParenR" startAt="3"/>
            </a:pPr>
            <a:endParaRPr lang="en-GB" sz="2800" dirty="0">
              <a:latin typeface="Comic Sans MS" panose="030F0702030302020204" pitchFamily="66" charset="0"/>
              <a:cs typeface="Calibri" panose="020F0502020204030204" pitchFamily="34" charset="0"/>
            </a:endParaRPr>
          </a:p>
          <a:p>
            <a:pPr marL="514350" indent="-514350">
              <a:buAutoNum type="arabicParenR" startAt="3"/>
            </a:pPr>
            <a:r>
              <a:rPr lang="en-GB" sz="2800" dirty="0">
                <a:latin typeface="Comic Sans MS" panose="030F0702030302020204" pitchFamily="66" charset="0"/>
                <a:cs typeface="Calibri" panose="020F0502020204030204" pitchFamily="34" charset="0"/>
              </a:rPr>
              <a:t>What time will it be in 10 minutes?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xmlns="" id="{0F3BC668-633F-4165-B129-EDC459074663}"/>
              </a:ext>
            </a:extLst>
          </p:cNvPr>
          <p:cNvSpPr txBox="1"/>
          <p:nvPr/>
        </p:nvSpPr>
        <p:spPr>
          <a:xfrm>
            <a:off x="6426200" y="3178688"/>
            <a:ext cx="2539999" cy="31085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5">
                    <a:lumMod val="75000"/>
                  </a:schemeClr>
                </a:solidFill>
                <a:latin typeface="Comic Sans MS" panose="030F0702030302020204" pitchFamily="66" charset="0"/>
              </a:rPr>
              <a:t>3 o’clock</a:t>
            </a:r>
          </a:p>
          <a:p>
            <a:endParaRPr lang="en-GB" sz="2800" dirty="0">
              <a:solidFill>
                <a:schemeClr val="accent5">
                  <a:lumMod val="75000"/>
                </a:schemeClr>
              </a:solidFill>
              <a:latin typeface="Comic Sans MS" panose="030F0702030302020204" pitchFamily="66" charset="0"/>
            </a:endParaRPr>
          </a:p>
          <a:p>
            <a:r>
              <a:rPr lang="en-GB" sz="2800" dirty="0">
                <a:solidFill>
                  <a:schemeClr val="accent5">
                    <a:lumMod val="75000"/>
                  </a:schemeClr>
                </a:solidFill>
                <a:latin typeface="Comic Sans MS" panose="030F0702030302020204" pitchFamily="66" charset="0"/>
              </a:rPr>
              <a:t>1 o’clock</a:t>
            </a:r>
          </a:p>
          <a:p>
            <a:endParaRPr lang="en-GB" sz="2800" dirty="0">
              <a:solidFill>
                <a:schemeClr val="accent5">
                  <a:lumMod val="75000"/>
                </a:schemeClr>
              </a:solidFill>
              <a:latin typeface="Comic Sans MS" panose="030F0702030302020204" pitchFamily="66" charset="0"/>
            </a:endParaRPr>
          </a:p>
          <a:p>
            <a:r>
              <a:rPr lang="en-GB" sz="2800" dirty="0">
                <a:solidFill>
                  <a:schemeClr val="accent5">
                    <a:lumMod val="75000"/>
                  </a:schemeClr>
                </a:solidFill>
                <a:latin typeface="Comic Sans MS" panose="030F0702030302020204" pitchFamily="66" charset="0"/>
              </a:rPr>
              <a:t>5 past 2</a:t>
            </a:r>
          </a:p>
          <a:p>
            <a:endParaRPr lang="en-GB" sz="2800" dirty="0">
              <a:solidFill>
                <a:schemeClr val="accent5">
                  <a:lumMod val="75000"/>
                </a:schemeClr>
              </a:solidFill>
              <a:latin typeface="Comic Sans MS" panose="030F0702030302020204" pitchFamily="66" charset="0"/>
            </a:endParaRPr>
          </a:p>
          <a:p>
            <a:r>
              <a:rPr lang="en-GB" sz="2800" dirty="0">
                <a:solidFill>
                  <a:schemeClr val="accent5">
                    <a:lumMod val="75000"/>
                  </a:schemeClr>
                </a:solidFill>
                <a:latin typeface="Comic Sans MS" panose="030F0702030302020204" pitchFamily="66" charset="0"/>
              </a:rPr>
              <a:t>10 past 2</a:t>
            </a:r>
          </a:p>
        </p:txBody>
      </p:sp>
      <p:pic>
        <p:nvPicPr>
          <p:cNvPr id="4" name="Picture 5" descr="image002">
            <a:extLst>
              <a:ext uri="{FF2B5EF4-FFF2-40B4-BE49-F238E27FC236}">
                <a16:creationId xmlns:a16="http://schemas.microsoft.com/office/drawing/2014/main" xmlns="" id="{AD76830F-A713-4F70-8F59-6512A8CADC8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79571" y="282231"/>
            <a:ext cx="2246900" cy="22351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xmlns="" id="{3E7F8DBB-CCD8-469F-A4B3-6B35CDA5136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339960" y="351022"/>
            <a:ext cx="2075194" cy="2075194"/>
          </a:xfrm>
          <a:prstGeom prst="rect">
            <a:avLst/>
          </a:prstGeom>
        </p:spPr>
      </p:pic>
      <p:grpSp>
        <p:nvGrpSpPr>
          <p:cNvPr id="6" name="Group 5">
            <a:extLst>
              <a:ext uri="{FF2B5EF4-FFF2-40B4-BE49-F238E27FC236}">
                <a16:creationId xmlns:a16="http://schemas.microsoft.com/office/drawing/2014/main" xmlns="" id="{3E15E251-FDFC-455F-88B4-C2DA64E461A0}"/>
              </a:ext>
            </a:extLst>
          </p:cNvPr>
          <p:cNvGrpSpPr/>
          <p:nvPr/>
        </p:nvGrpSpPr>
        <p:grpSpPr>
          <a:xfrm>
            <a:off x="3365588" y="377021"/>
            <a:ext cx="2031332" cy="2015379"/>
            <a:chOff x="712001" y="390707"/>
            <a:chExt cx="1368000" cy="1368000"/>
          </a:xfrm>
        </p:grpSpPr>
        <p:sp>
          <p:nvSpPr>
            <p:cNvPr id="7" name="Rectangle 6">
              <a:extLst>
                <a:ext uri="{FF2B5EF4-FFF2-40B4-BE49-F238E27FC236}">
                  <a16:creationId xmlns:a16="http://schemas.microsoft.com/office/drawing/2014/main" xmlns="" id="{86685DF0-1BDC-4CA2-B4E6-977F563CF5B8}"/>
                </a:ext>
              </a:extLst>
            </p:cNvPr>
            <p:cNvSpPr/>
            <p:nvPr/>
          </p:nvSpPr>
          <p:spPr>
            <a:xfrm>
              <a:off x="712001" y="390707"/>
              <a:ext cx="1368000" cy="1368000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1600" dirty="0">
                <a:latin typeface="Comic Sans MS" panose="030F0702030302020204" pitchFamily="66" charset="0"/>
              </a:endParaRPr>
            </a:p>
          </p:txBody>
        </p:sp>
        <p:cxnSp>
          <p:nvCxnSpPr>
            <p:cNvPr id="8" name="Straight Arrow Connector 7">
              <a:extLst>
                <a:ext uri="{FF2B5EF4-FFF2-40B4-BE49-F238E27FC236}">
                  <a16:creationId xmlns:a16="http://schemas.microsoft.com/office/drawing/2014/main" xmlns="" id="{B60DC8B4-CFC3-4BE4-A837-12102D628BC0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1393354" y="578626"/>
              <a:ext cx="0" cy="494959"/>
            </a:xfrm>
            <a:prstGeom prst="straightConnector1">
              <a:avLst/>
            </a:prstGeom>
            <a:ln w="50800">
              <a:solidFill>
                <a:schemeClr val="tx1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9" name="Group 8">
            <a:extLst>
              <a:ext uri="{FF2B5EF4-FFF2-40B4-BE49-F238E27FC236}">
                <a16:creationId xmlns:a16="http://schemas.microsoft.com/office/drawing/2014/main" xmlns="" id="{D747B43E-E54B-44B4-A0AC-322E29CEDE23}"/>
              </a:ext>
            </a:extLst>
          </p:cNvPr>
          <p:cNvGrpSpPr/>
          <p:nvPr/>
        </p:nvGrpSpPr>
        <p:grpSpPr>
          <a:xfrm rot="3350374">
            <a:off x="3369254" y="398863"/>
            <a:ext cx="2031333" cy="2015378"/>
            <a:chOff x="712001" y="390707"/>
            <a:chExt cx="1368000" cy="1368000"/>
          </a:xfrm>
        </p:grpSpPr>
        <p:sp>
          <p:nvSpPr>
            <p:cNvPr id="10" name="Rectangle 9">
              <a:extLst>
                <a:ext uri="{FF2B5EF4-FFF2-40B4-BE49-F238E27FC236}">
                  <a16:creationId xmlns:a16="http://schemas.microsoft.com/office/drawing/2014/main" xmlns="" id="{BCF65B40-0AFB-48B8-AE0B-F412E210A4F2}"/>
                </a:ext>
              </a:extLst>
            </p:cNvPr>
            <p:cNvSpPr/>
            <p:nvPr/>
          </p:nvSpPr>
          <p:spPr>
            <a:xfrm>
              <a:off x="712001" y="390707"/>
              <a:ext cx="1368000" cy="1368000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>
                <a:latin typeface="Comic Sans MS" panose="030F0702030302020204" pitchFamily="66" charset="0"/>
              </a:endParaRPr>
            </a:p>
          </p:txBody>
        </p:sp>
        <p:cxnSp>
          <p:nvCxnSpPr>
            <p:cNvPr id="11" name="Straight Arrow Connector 10">
              <a:extLst>
                <a:ext uri="{FF2B5EF4-FFF2-40B4-BE49-F238E27FC236}">
                  <a16:creationId xmlns:a16="http://schemas.microsoft.com/office/drawing/2014/main" xmlns="" id="{42C797D3-B2D2-4ACB-8F90-0EA09798865F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1393354" y="748822"/>
              <a:ext cx="0" cy="324763"/>
            </a:xfrm>
            <a:prstGeom prst="straightConnector1">
              <a:avLst/>
            </a:prstGeom>
            <a:ln w="57150">
              <a:solidFill>
                <a:schemeClr val="tx1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custDataLst>
      <p:tags r:id="rId1"/>
    </p:custDataLst>
    <p:extLst>
      <p:ext uri="{BB962C8B-B14F-4D97-AF65-F5344CB8AC3E}">
        <p14:creationId xmlns:p14="http://schemas.microsoft.com/office/powerpoint/2010/main" val="156663537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9546678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018903" y="613954"/>
            <a:ext cx="681881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sz="2800" dirty="0">
              <a:latin typeface="Comic Sans MS" panose="030F0702030302020204" pitchFamily="66" charset="0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700349" y="384215"/>
            <a:ext cx="691025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omic Sans MS" panose="030F0702030302020204" pitchFamily="66" charset="0"/>
              </a:rPr>
              <a:t>What do we mean by duration?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1430385" y="3061795"/>
            <a:ext cx="579990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chemeClr val="accent5">
                    <a:lumMod val="75000"/>
                  </a:schemeClr>
                </a:solidFill>
                <a:latin typeface="Comic Sans MS" panose="030F0702030302020204" pitchFamily="66" charset="0"/>
              </a:rPr>
              <a:t>The duration is the amount of time something takes. </a:t>
            </a:r>
            <a:endParaRPr lang="en-GB" sz="2800" dirty="0">
              <a:latin typeface="Comic Sans MS" panose="030F0702030302020204" pitchFamily="66" charset="0"/>
            </a:endParaRPr>
          </a:p>
        </p:txBody>
      </p:sp>
      <p:cxnSp>
        <p:nvCxnSpPr>
          <p:cNvPr id="25" name="Straight Connector 24"/>
          <p:cNvCxnSpPr/>
          <p:nvPr/>
        </p:nvCxnSpPr>
        <p:spPr>
          <a:xfrm>
            <a:off x="1502231" y="2033606"/>
            <a:ext cx="5799909" cy="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6" name="TextBox 25"/>
          <p:cNvSpPr txBox="1"/>
          <p:nvPr/>
        </p:nvSpPr>
        <p:spPr>
          <a:xfrm>
            <a:off x="1149534" y="2278089"/>
            <a:ext cx="165898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omic Sans MS" panose="030F0702030302020204" pitchFamily="66" charset="0"/>
              </a:rPr>
              <a:t>start time</a:t>
            </a:r>
          </a:p>
        </p:txBody>
      </p:sp>
      <p:cxnSp>
        <p:nvCxnSpPr>
          <p:cNvPr id="27" name="Straight Connector 26"/>
          <p:cNvCxnSpPr/>
          <p:nvPr/>
        </p:nvCxnSpPr>
        <p:spPr>
          <a:xfrm>
            <a:off x="1874236" y="2056020"/>
            <a:ext cx="0" cy="222069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5" name="TextBox 34"/>
          <p:cNvSpPr txBox="1"/>
          <p:nvPr/>
        </p:nvSpPr>
        <p:spPr>
          <a:xfrm>
            <a:off x="6400802" y="2216486"/>
            <a:ext cx="165898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omic Sans MS" panose="030F0702030302020204" pitchFamily="66" charset="0"/>
              </a:rPr>
              <a:t>end time</a:t>
            </a:r>
          </a:p>
        </p:txBody>
      </p:sp>
      <p:cxnSp>
        <p:nvCxnSpPr>
          <p:cNvPr id="36" name="Straight Connector 35"/>
          <p:cNvCxnSpPr/>
          <p:nvPr/>
        </p:nvCxnSpPr>
        <p:spPr>
          <a:xfrm>
            <a:off x="6963847" y="2033606"/>
            <a:ext cx="0" cy="222069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Rectangle 14"/>
          <p:cNvSpPr/>
          <p:nvPr/>
        </p:nvSpPr>
        <p:spPr>
          <a:xfrm>
            <a:off x="1874236" y="1571942"/>
            <a:ext cx="5089611" cy="439252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dirty="0">
                <a:solidFill>
                  <a:schemeClr val="tx1"/>
                </a:solidFill>
                <a:latin typeface="Comic Sans MS" panose="030F0702030302020204" pitchFamily="66" charset="0"/>
              </a:rPr>
              <a:t>time taken</a:t>
            </a:r>
          </a:p>
        </p:txBody>
      </p:sp>
      <p:cxnSp>
        <p:nvCxnSpPr>
          <p:cNvPr id="37" name="Straight Connector 36"/>
          <p:cNvCxnSpPr/>
          <p:nvPr/>
        </p:nvCxnSpPr>
        <p:spPr>
          <a:xfrm>
            <a:off x="1502231" y="4903040"/>
            <a:ext cx="5799909" cy="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8" name="TextBox 37"/>
          <p:cNvSpPr txBox="1"/>
          <p:nvPr/>
        </p:nvSpPr>
        <p:spPr>
          <a:xfrm>
            <a:off x="1045030" y="5134460"/>
            <a:ext cx="165898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latin typeface="Comic Sans MS" panose="030F0702030302020204" pitchFamily="66" charset="0"/>
              </a:rPr>
              <a:t>2 o’clock</a:t>
            </a:r>
          </a:p>
        </p:txBody>
      </p:sp>
      <p:cxnSp>
        <p:nvCxnSpPr>
          <p:cNvPr id="39" name="Straight Connector 38"/>
          <p:cNvCxnSpPr/>
          <p:nvPr/>
        </p:nvCxnSpPr>
        <p:spPr>
          <a:xfrm>
            <a:off x="1874236" y="4912391"/>
            <a:ext cx="0" cy="222069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0" name="TextBox 39"/>
          <p:cNvSpPr txBox="1"/>
          <p:nvPr/>
        </p:nvSpPr>
        <p:spPr>
          <a:xfrm>
            <a:off x="6139542" y="5085920"/>
            <a:ext cx="165898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latin typeface="Comic Sans MS" panose="030F0702030302020204" pitchFamily="66" charset="0"/>
              </a:rPr>
              <a:t>20 past 2</a:t>
            </a:r>
          </a:p>
        </p:txBody>
      </p:sp>
      <p:cxnSp>
        <p:nvCxnSpPr>
          <p:cNvPr id="41" name="Straight Connector 40"/>
          <p:cNvCxnSpPr/>
          <p:nvPr/>
        </p:nvCxnSpPr>
        <p:spPr>
          <a:xfrm>
            <a:off x="6963847" y="4903040"/>
            <a:ext cx="0" cy="222069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2" name="Rectangle 41"/>
          <p:cNvSpPr/>
          <p:nvPr/>
        </p:nvSpPr>
        <p:spPr>
          <a:xfrm>
            <a:off x="1874235" y="4441376"/>
            <a:ext cx="5089611" cy="439252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dirty="0">
                <a:solidFill>
                  <a:schemeClr val="tx1"/>
                </a:solidFill>
                <a:latin typeface="Comic Sans MS" panose="030F0702030302020204" pitchFamily="66" charset="0"/>
              </a:rPr>
              <a:t>20 minutes</a:t>
            </a:r>
          </a:p>
        </p:txBody>
      </p:sp>
      <p:sp>
        <p:nvSpPr>
          <p:cNvPr id="43" name="Rectangle 42"/>
          <p:cNvSpPr/>
          <p:nvPr/>
        </p:nvSpPr>
        <p:spPr>
          <a:xfrm>
            <a:off x="1874235" y="1566347"/>
            <a:ext cx="5089611" cy="439252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dirty="0">
                <a:solidFill>
                  <a:schemeClr val="tx1"/>
                </a:solidFill>
                <a:latin typeface="Comic Sans MS" panose="030F0702030302020204" pitchFamily="66" charset="0"/>
              </a:rPr>
              <a:t>duration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9396279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0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3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8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9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4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9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2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7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0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5" dur="1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/>
      <p:bldP spid="26" grpId="0"/>
      <p:bldP spid="35" grpId="0"/>
      <p:bldP spid="15" grpId="0" animBg="1"/>
      <p:bldP spid="38" grpId="0"/>
      <p:bldP spid="40" grpId="0"/>
      <p:bldP spid="42" grpId="0" animBg="1"/>
      <p:bldP spid="43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5" descr="image002">
            <a:extLst>
              <a:ext uri="{FF2B5EF4-FFF2-40B4-BE49-F238E27FC236}">
                <a16:creationId xmlns:a16="http://schemas.microsoft.com/office/drawing/2014/main" xmlns="" id="{AD76830F-A713-4F70-8F59-6512A8CADC8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85964" y="1585394"/>
            <a:ext cx="3706515" cy="368721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xmlns="" id="{3E7F8DBB-CCD8-469F-A4B3-6B35CDA5136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685582" y="1698873"/>
            <a:ext cx="3423266" cy="3423266"/>
          </a:xfrm>
          <a:prstGeom prst="rect">
            <a:avLst/>
          </a:prstGeom>
        </p:spPr>
      </p:pic>
      <p:grpSp>
        <p:nvGrpSpPr>
          <p:cNvPr id="8" name="Group 7">
            <a:extLst>
              <a:ext uri="{FF2B5EF4-FFF2-40B4-BE49-F238E27FC236}">
                <a16:creationId xmlns:a16="http://schemas.microsoft.com/office/drawing/2014/main" xmlns="" id="{3E15E251-FDFC-455F-88B4-C2DA64E461A0}"/>
              </a:ext>
            </a:extLst>
          </p:cNvPr>
          <p:cNvGrpSpPr/>
          <p:nvPr/>
        </p:nvGrpSpPr>
        <p:grpSpPr>
          <a:xfrm>
            <a:off x="2727859" y="1741760"/>
            <a:ext cx="3350912" cy="3324594"/>
            <a:chOff x="712001" y="390707"/>
            <a:chExt cx="1368000" cy="1368000"/>
          </a:xfrm>
        </p:grpSpPr>
        <p:sp>
          <p:nvSpPr>
            <p:cNvPr id="9" name="Rectangle 8">
              <a:extLst>
                <a:ext uri="{FF2B5EF4-FFF2-40B4-BE49-F238E27FC236}">
                  <a16:creationId xmlns:a16="http://schemas.microsoft.com/office/drawing/2014/main" xmlns="" id="{86685DF0-1BDC-4CA2-B4E6-977F563CF5B8}"/>
                </a:ext>
              </a:extLst>
            </p:cNvPr>
            <p:cNvSpPr/>
            <p:nvPr/>
          </p:nvSpPr>
          <p:spPr>
            <a:xfrm>
              <a:off x="712001" y="390707"/>
              <a:ext cx="1368000" cy="1368000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1600" dirty="0">
                <a:latin typeface="Comic Sans MS" panose="030F0702030302020204" pitchFamily="66" charset="0"/>
              </a:endParaRPr>
            </a:p>
          </p:txBody>
        </p:sp>
        <p:cxnSp>
          <p:nvCxnSpPr>
            <p:cNvPr id="10" name="Straight Arrow Connector 9">
              <a:extLst>
                <a:ext uri="{FF2B5EF4-FFF2-40B4-BE49-F238E27FC236}">
                  <a16:creationId xmlns:a16="http://schemas.microsoft.com/office/drawing/2014/main" xmlns="" id="{B60DC8B4-CFC3-4BE4-A837-12102D628BC0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1393354" y="578626"/>
              <a:ext cx="0" cy="494959"/>
            </a:xfrm>
            <a:prstGeom prst="straightConnector1">
              <a:avLst/>
            </a:prstGeom>
            <a:ln w="50800">
              <a:solidFill>
                <a:schemeClr val="tx1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2" name="Group 11">
            <a:extLst>
              <a:ext uri="{FF2B5EF4-FFF2-40B4-BE49-F238E27FC236}">
                <a16:creationId xmlns:a16="http://schemas.microsoft.com/office/drawing/2014/main" xmlns="" id="{D747B43E-E54B-44B4-A0AC-322E29CEDE23}"/>
              </a:ext>
            </a:extLst>
          </p:cNvPr>
          <p:cNvGrpSpPr/>
          <p:nvPr/>
        </p:nvGrpSpPr>
        <p:grpSpPr>
          <a:xfrm rot="7244239">
            <a:off x="2733906" y="1777791"/>
            <a:ext cx="3350912" cy="3324594"/>
            <a:chOff x="712001" y="390707"/>
            <a:chExt cx="1368000" cy="1368000"/>
          </a:xfrm>
        </p:grpSpPr>
        <p:sp>
          <p:nvSpPr>
            <p:cNvPr id="13" name="Rectangle 12">
              <a:extLst>
                <a:ext uri="{FF2B5EF4-FFF2-40B4-BE49-F238E27FC236}">
                  <a16:creationId xmlns:a16="http://schemas.microsoft.com/office/drawing/2014/main" xmlns="" id="{BCF65B40-0AFB-48B8-AE0B-F412E210A4F2}"/>
                </a:ext>
              </a:extLst>
            </p:cNvPr>
            <p:cNvSpPr/>
            <p:nvPr/>
          </p:nvSpPr>
          <p:spPr>
            <a:xfrm>
              <a:off x="712001" y="390707"/>
              <a:ext cx="1368000" cy="1368000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>
                <a:latin typeface="Comic Sans MS" panose="030F0702030302020204" pitchFamily="66" charset="0"/>
              </a:endParaRPr>
            </a:p>
          </p:txBody>
        </p:sp>
        <p:cxnSp>
          <p:nvCxnSpPr>
            <p:cNvPr id="14" name="Straight Arrow Connector 13">
              <a:extLst>
                <a:ext uri="{FF2B5EF4-FFF2-40B4-BE49-F238E27FC236}">
                  <a16:creationId xmlns:a16="http://schemas.microsoft.com/office/drawing/2014/main" xmlns="" id="{42C797D3-B2D2-4ACB-8F90-0EA09798865F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1393354" y="748822"/>
              <a:ext cx="0" cy="324763"/>
            </a:xfrm>
            <a:prstGeom prst="straightConnector1">
              <a:avLst/>
            </a:prstGeom>
            <a:ln w="57150">
              <a:solidFill>
                <a:schemeClr val="tx1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5" name="Group 14">
            <a:extLst>
              <a:ext uri="{FF2B5EF4-FFF2-40B4-BE49-F238E27FC236}">
                <a16:creationId xmlns:a16="http://schemas.microsoft.com/office/drawing/2014/main" xmlns="" id="{151CC9A6-E4CE-4E19-A963-12F68D9E1C00}"/>
              </a:ext>
            </a:extLst>
          </p:cNvPr>
          <p:cNvGrpSpPr/>
          <p:nvPr/>
        </p:nvGrpSpPr>
        <p:grpSpPr>
          <a:xfrm>
            <a:off x="2929224" y="1952927"/>
            <a:ext cx="2935214" cy="2952146"/>
            <a:chOff x="5505767" y="1742134"/>
            <a:chExt cx="2935214" cy="2952146"/>
          </a:xfrm>
        </p:grpSpPr>
        <p:sp>
          <p:nvSpPr>
            <p:cNvPr id="16" name="Pie 15"/>
            <p:cNvSpPr/>
            <p:nvPr/>
          </p:nvSpPr>
          <p:spPr>
            <a:xfrm>
              <a:off x="5505767" y="1742134"/>
              <a:ext cx="2935214" cy="2935214"/>
            </a:xfrm>
            <a:prstGeom prst="pie">
              <a:avLst>
                <a:gd name="adj1" fmla="val 16252720"/>
                <a:gd name="adj2" fmla="val 21592888"/>
              </a:avLst>
            </a:prstGeom>
            <a:solidFill>
              <a:schemeClr val="accent1">
                <a:alpha val="4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1600" dirty="0">
                <a:solidFill>
                  <a:schemeClr val="tx1"/>
                </a:solidFill>
                <a:latin typeface="Comic Sans MS" panose="030F0702030302020204" pitchFamily="66" charset="0"/>
              </a:endParaRPr>
            </a:p>
          </p:txBody>
        </p:sp>
        <p:sp>
          <p:nvSpPr>
            <p:cNvPr id="17" name="Pie 10">
              <a:extLst>
                <a:ext uri="{FF2B5EF4-FFF2-40B4-BE49-F238E27FC236}">
                  <a16:creationId xmlns:a16="http://schemas.microsoft.com/office/drawing/2014/main" xmlns="" id="{3F7BAFA2-B795-41AA-8D03-AAF4B95B7166}"/>
                </a:ext>
              </a:extLst>
            </p:cNvPr>
            <p:cNvSpPr/>
            <p:nvPr/>
          </p:nvSpPr>
          <p:spPr>
            <a:xfrm>
              <a:off x="5505767" y="1759066"/>
              <a:ext cx="2935214" cy="2935214"/>
            </a:xfrm>
            <a:prstGeom prst="pie">
              <a:avLst>
                <a:gd name="adj1" fmla="val 346"/>
                <a:gd name="adj2" fmla="val 16236225"/>
              </a:avLst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1600" dirty="0">
                <a:solidFill>
                  <a:schemeClr val="tx1"/>
                </a:solidFill>
                <a:latin typeface="Comic Sans MS" panose="030F0702030302020204" pitchFamily="66" charset="0"/>
              </a:endParaRPr>
            </a:p>
          </p:txBody>
        </p:sp>
      </p:grpSp>
    </p:spTree>
    <p:custDataLst>
      <p:tags r:id="rId1"/>
    </p:custDataLst>
    <p:extLst>
      <p:ext uri="{BB962C8B-B14F-4D97-AF65-F5344CB8AC3E}">
        <p14:creationId xmlns:p14="http://schemas.microsoft.com/office/powerpoint/2010/main" val="307711588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450000">
                                      <p:cBhvr>
                                        <p:cTn id="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" presetID="21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1" dur="9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5" descr="image002">
            <a:extLst>
              <a:ext uri="{FF2B5EF4-FFF2-40B4-BE49-F238E27FC236}">
                <a16:creationId xmlns:a16="http://schemas.microsoft.com/office/drawing/2014/main" xmlns="" id="{AD76830F-A713-4F70-8F59-6512A8CADC8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85964" y="1585394"/>
            <a:ext cx="3706515" cy="368721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xmlns="" id="{3E7F8DBB-CCD8-469F-A4B3-6B35CDA5136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685582" y="1698873"/>
            <a:ext cx="3423266" cy="3423266"/>
          </a:xfrm>
          <a:prstGeom prst="rect">
            <a:avLst/>
          </a:prstGeom>
        </p:spPr>
      </p:pic>
      <p:grpSp>
        <p:nvGrpSpPr>
          <p:cNvPr id="8" name="Group 7">
            <a:extLst>
              <a:ext uri="{FF2B5EF4-FFF2-40B4-BE49-F238E27FC236}">
                <a16:creationId xmlns:a16="http://schemas.microsoft.com/office/drawing/2014/main" xmlns="" id="{3E15E251-FDFC-455F-88B4-C2DA64E461A0}"/>
              </a:ext>
            </a:extLst>
          </p:cNvPr>
          <p:cNvGrpSpPr/>
          <p:nvPr/>
        </p:nvGrpSpPr>
        <p:grpSpPr>
          <a:xfrm rot="10800000">
            <a:off x="2727859" y="1741760"/>
            <a:ext cx="3350912" cy="3324594"/>
            <a:chOff x="712001" y="390707"/>
            <a:chExt cx="1368000" cy="1368000"/>
          </a:xfrm>
        </p:grpSpPr>
        <p:sp>
          <p:nvSpPr>
            <p:cNvPr id="9" name="Rectangle 8">
              <a:extLst>
                <a:ext uri="{FF2B5EF4-FFF2-40B4-BE49-F238E27FC236}">
                  <a16:creationId xmlns:a16="http://schemas.microsoft.com/office/drawing/2014/main" xmlns="" id="{86685DF0-1BDC-4CA2-B4E6-977F563CF5B8}"/>
                </a:ext>
              </a:extLst>
            </p:cNvPr>
            <p:cNvSpPr/>
            <p:nvPr/>
          </p:nvSpPr>
          <p:spPr>
            <a:xfrm>
              <a:off x="712001" y="390707"/>
              <a:ext cx="1368000" cy="1368000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1600" dirty="0">
                <a:latin typeface="Comic Sans MS" panose="030F0702030302020204" pitchFamily="66" charset="0"/>
              </a:endParaRPr>
            </a:p>
          </p:txBody>
        </p:sp>
        <p:cxnSp>
          <p:nvCxnSpPr>
            <p:cNvPr id="10" name="Straight Arrow Connector 9">
              <a:extLst>
                <a:ext uri="{FF2B5EF4-FFF2-40B4-BE49-F238E27FC236}">
                  <a16:creationId xmlns:a16="http://schemas.microsoft.com/office/drawing/2014/main" xmlns="" id="{B60DC8B4-CFC3-4BE4-A837-12102D628BC0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1393354" y="578626"/>
              <a:ext cx="0" cy="494959"/>
            </a:xfrm>
            <a:prstGeom prst="straightConnector1">
              <a:avLst/>
            </a:prstGeom>
            <a:ln w="50800">
              <a:solidFill>
                <a:schemeClr val="tx1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2" name="Group 11">
            <a:extLst>
              <a:ext uri="{FF2B5EF4-FFF2-40B4-BE49-F238E27FC236}">
                <a16:creationId xmlns:a16="http://schemas.microsoft.com/office/drawing/2014/main" xmlns="" id="{D747B43E-E54B-44B4-A0AC-322E29CEDE23}"/>
              </a:ext>
            </a:extLst>
          </p:cNvPr>
          <p:cNvGrpSpPr/>
          <p:nvPr/>
        </p:nvGrpSpPr>
        <p:grpSpPr>
          <a:xfrm rot="7897883">
            <a:off x="2733906" y="1777791"/>
            <a:ext cx="3350912" cy="3324594"/>
            <a:chOff x="712001" y="390707"/>
            <a:chExt cx="1368000" cy="1368000"/>
          </a:xfrm>
        </p:grpSpPr>
        <p:sp>
          <p:nvSpPr>
            <p:cNvPr id="13" name="Rectangle 12">
              <a:extLst>
                <a:ext uri="{FF2B5EF4-FFF2-40B4-BE49-F238E27FC236}">
                  <a16:creationId xmlns:a16="http://schemas.microsoft.com/office/drawing/2014/main" xmlns="" id="{BCF65B40-0AFB-48B8-AE0B-F412E210A4F2}"/>
                </a:ext>
              </a:extLst>
            </p:cNvPr>
            <p:cNvSpPr/>
            <p:nvPr/>
          </p:nvSpPr>
          <p:spPr>
            <a:xfrm>
              <a:off x="712001" y="390707"/>
              <a:ext cx="1368000" cy="1368000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>
                <a:latin typeface="Comic Sans MS" panose="030F0702030302020204" pitchFamily="66" charset="0"/>
              </a:endParaRPr>
            </a:p>
          </p:txBody>
        </p:sp>
        <p:cxnSp>
          <p:nvCxnSpPr>
            <p:cNvPr id="14" name="Straight Arrow Connector 13">
              <a:extLst>
                <a:ext uri="{FF2B5EF4-FFF2-40B4-BE49-F238E27FC236}">
                  <a16:creationId xmlns:a16="http://schemas.microsoft.com/office/drawing/2014/main" xmlns="" id="{42C797D3-B2D2-4ACB-8F90-0EA09798865F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1393354" y="748822"/>
              <a:ext cx="0" cy="324763"/>
            </a:xfrm>
            <a:prstGeom prst="straightConnector1">
              <a:avLst/>
            </a:prstGeom>
            <a:ln w="57150">
              <a:solidFill>
                <a:schemeClr val="tx1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5" name="Group 14">
            <a:extLst>
              <a:ext uri="{FF2B5EF4-FFF2-40B4-BE49-F238E27FC236}">
                <a16:creationId xmlns:a16="http://schemas.microsoft.com/office/drawing/2014/main" xmlns="" id="{151CC9A6-E4CE-4E19-A963-12F68D9E1C00}"/>
              </a:ext>
            </a:extLst>
          </p:cNvPr>
          <p:cNvGrpSpPr/>
          <p:nvPr/>
        </p:nvGrpSpPr>
        <p:grpSpPr>
          <a:xfrm rot="10800000">
            <a:off x="2929224" y="1939864"/>
            <a:ext cx="2935214" cy="2939083"/>
            <a:chOff x="5505767" y="1755197"/>
            <a:chExt cx="2935214" cy="2939083"/>
          </a:xfrm>
        </p:grpSpPr>
        <p:sp>
          <p:nvSpPr>
            <p:cNvPr id="16" name="Pie 15"/>
            <p:cNvSpPr/>
            <p:nvPr/>
          </p:nvSpPr>
          <p:spPr>
            <a:xfrm>
              <a:off x="5505767" y="1755197"/>
              <a:ext cx="2935214" cy="2935214"/>
            </a:xfrm>
            <a:prstGeom prst="pie">
              <a:avLst>
                <a:gd name="adj1" fmla="val 16252720"/>
                <a:gd name="adj2" fmla="val 21592888"/>
              </a:avLst>
            </a:prstGeom>
            <a:solidFill>
              <a:schemeClr val="accent1">
                <a:alpha val="4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1600" dirty="0">
                <a:solidFill>
                  <a:schemeClr val="tx1"/>
                </a:solidFill>
                <a:latin typeface="Comic Sans MS" panose="030F0702030302020204" pitchFamily="66" charset="0"/>
              </a:endParaRPr>
            </a:p>
          </p:txBody>
        </p:sp>
        <p:sp>
          <p:nvSpPr>
            <p:cNvPr id="17" name="Pie 10">
              <a:extLst>
                <a:ext uri="{FF2B5EF4-FFF2-40B4-BE49-F238E27FC236}">
                  <a16:creationId xmlns:a16="http://schemas.microsoft.com/office/drawing/2014/main" xmlns="" id="{3F7BAFA2-B795-41AA-8D03-AAF4B95B7166}"/>
                </a:ext>
              </a:extLst>
            </p:cNvPr>
            <p:cNvSpPr/>
            <p:nvPr/>
          </p:nvSpPr>
          <p:spPr>
            <a:xfrm>
              <a:off x="5505767" y="1759066"/>
              <a:ext cx="2935214" cy="2935214"/>
            </a:xfrm>
            <a:prstGeom prst="pie">
              <a:avLst>
                <a:gd name="adj1" fmla="val 346"/>
                <a:gd name="adj2" fmla="val 16236225"/>
              </a:avLst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1600" dirty="0">
                <a:solidFill>
                  <a:schemeClr val="tx1"/>
                </a:solidFill>
                <a:latin typeface="Comic Sans MS" panose="030F0702030302020204" pitchFamily="66" charset="0"/>
              </a:endParaRPr>
            </a:p>
          </p:txBody>
        </p:sp>
      </p:grpSp>
    </p:spTree>
    <p:custDataLst>
      <p:tags r:id="rId1"/>
    </p:custDataLst>
    <p:extLst>
      <p:ext uri="{BB962C8B-B14F-4D97-AF65-F5344CB8AC3E}">
        <p14:creationId xmlns:p14="http://schemas.microsoft.com/office/powerpoint/2010/main" val="62747802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nodeType="clickEffect">
                                  <p:stCondLst>
                                    <p:cond delay="4000"/>
                                  </p:stCondLst>
                                  <p:childTnLst>
                                    <p:animRot by="5400000">
                                      <p:cBhvr>
                                        <p:cTn id="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" presetID="8" presetClass="emph" presetSubtype="0" fill="hold" nodeType="withEffect">
                                  <p:stCondLst>
                                    <p:cond delay="4100"/>
                                  </p:stCondLst>
                                  <p:childTnLst>
                                    <p:animRot by="450000">
                                      <p:cBhvr>
                                        <p:cTn id="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" presetID="21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1" dur="9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5" descr="image002">
            <a:extLst>
              <a:ext uri="{FF2B5EF4-FFF2-40B4-BE49-F238E27FC236}">
                <a16:creationId xmlns:a16="http://schemas.microsoft.com/office/drawing/2014/main" xmlns="" id="{AD76830F-A713-4F70-8F59-6512A8CADC8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85964" y="1585394"/>
            <a:ext cx="3706515" cy="368721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xmlns="" id="{3E7F8DBB-CCD8-469F-A4B3-6B35CDA5136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685582" y="1698873"/>
            <a:ext cx="3423266" cy="3423266"/>
          </a:xfrm>
          <a:prstGeom prst="rect">
            <a:avLst/>
          </a:prstGeom>
        </p:spPr>
      </p:pic>
      <p:grpSp>
        <p:nvGrpSpPr>
          <p:cNvPr id="8" name="Group 7">
            <a:extLst>
              <a:ext uri="{FF2B5EF4-FFF2-40B4-BE49-F238E27FC236}">
                <a16:creationId xmlns:a16="http://schemas.microsoft.com/office/drawing/2014/main" xmlns="" id="{3E15E251-FDFC-455F-88B4-C2DA64E461A0}"/>
              </a:ext>
            </a:extLst>
          </p:cNvPr>
          <p:cNvGrpSpPr/>
          <p:nvPr/>
        </p:nvGrpSpPr>
        <p:grpSpPr>
          <a:xfrm>
            <a:off x="2727859" y="1741760"/>
            <a:ext cx="3350912" cy="3324594"/>
            <a:chOff x="712001" y="390707"/>
            <a:chExt cx="1368000" cy="1368000"/>
          </a:xfrm>
        </p:grpSpPr>
        <p:sp>
          <p:nvSpPr>
            <p:cNvPr id="9" name="Rectangle 8">
              <a:extLst>
                <a:ext uri="{FF2B5EF4-FFF2-40B4-BE49-F238E27FC236}">
                  <a16:creationId xmlns:a16="http://schemas.microsoft.com/office/drawing/2014/main" xmlns="" id="{86685DF0-1BDC-4CA2-B4E6-977F563CF5B8}"/>
                </a:ext>
              </a:extLst>
            </p:cNvPr>
            <p:cNvSpPr/>
            <p:nvPr/>
          </p:nvSpPr>
          <p:spPr>
            <a:xfrm>
              <a:off x="712001" y="390707"/>
              <a:ext cx="1368000" cy="1368000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1600" dirty="0">
                <a:latin typeface="Comic Sans MS" panose="030F0702030302020204" pitchFamily="66" charset="0"/>
              </a:endParaRPr>
            </a:p>
          </p:txBody>
        </p:sp>
        <p:cxnSp>
          <p:nvCxnSpPr>
            <p:cNvPr id="10" name="Straight Arrow Connector 9">
              <a:extLst>
                <a:ext uri="{FF2B5EF4-FFF2-40B4-BE49-F238E27FC236}">
                  <a16:creationId xmlns:a16="http://schemas.microsoft.com/office/drawing/2014/main" xmlns="" id="{B60DC8B4-CFC3-4BE4-A837-12102D628BC0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1393354" y="578626"/>
              <a:ext cx="0" cy="494959"/>
            </a:xfrm>
            <a:prstGeom prst="straightConnector1">
              <a:avLst/>
            </a:prstGeom>
            <a:ln w="50800">
              <a:solidFill>
                <a:schemeClr val="tx1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2" name="Group 11">
            <a:extLst>
              <a:ext uri="{FF2B5EF4-FFF2-40B4-BE49-F238E27FC236}">
                <a16:creationId xmlns:a16="http://schemas.microsoft.com/office/drawing/2014/main" xmlns="" id="{D747B43E-E54B-44B4-A0AC-322E29CEDE23}"/>
              </a:ext>
            </a:extLst>
          </p:cNvPr>
          <p:cNvGrpSpPr/>
          <p:nvPr/>
        </p:nvGrpSpPr>
        <p:grpSpPr>
          <a:xfrm rot="7244239">
            <a:off x="2733906" y="1777791"/>
            <a:ext cx="3350912" cy="3324594"/>
            <a:chOff x="712001" y="390707"/>
            <a:chExt cx="1368000" cy="1368000"/>
          </a:xfrm>
        </p:grpSpPr>
        <p:sp>
          <p:nvSpPr>
            <p:cNvPr id="13" name="Rectangle 12">
              <a:extLst>
                <a:ext uri="{FF2B5EF4-FFF2-40B4-BE49-F238E27FC236}">
                  <a16:creationId xmlns:a16="http://schemas.microsoft.com/office/drawing/2014/main" xmlns="" id="{BCF65B40-0AFB-48B8-AE0B-F412E210A4F2}"/>
                </a:ext>
              </a:extLst>
            </p:cNvPr>
            <p:cNvSpPr/>
            <p:nvPr/>
          </p:nvSpPr>
          <p:spPr>
            <a:xfrm>
              <a:off x="712001" y="390707"/>
              <a:ext cx="1368000" cy="1368000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>
                <a:latin typeface="Comic Sans MS" panose="030F0702030302020204" pitchFamily="66" charset="0"/>
              </a:endParaRPr>
            </a:p>
          </p:txBody>
        </p:sp>
        <p:cxnSp>
          <p:nvCxnSpPr>
            <p:cNvPr id="14" name="Straight Arrow Connector 13">
              <a:extLst>
                <a:ext uri="{FF2B5EF4-FFF2-40B4-BE49-F238E27FC236}">
                  <a16:creationId xmlns:a16="http://schemas.microsoft.com/office/drawing/2014/main" xmlns="" id="{42C797D3-B2D2-4ACB-8F90-0EA09798865F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1393354" y="748822"/>
              <a:ext cx="0" cy="324763"/>
            </a:xfrm>
            <a:prstGeom prst="straightConnector1">
              <a:avLst/>
            </a:prstGeom>
            <a:ln w="57150">
              <a:solidFill>
                <a:schemeClr val="tx1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6" name="Group 15">
            <a:extLst>
              <a:ext uri="{FF2B5EF4-FFF2-40B4-BE49-F238E27FC236}">
                <a16:creationId xmlns:a16="http://schemas.microsoft.com/office/drawing/2014/main" xmlns="" id="{151CC9A6-E4CE-4E19-A963-12F68D9E1C00}"/>
              </a:ext>
            </a:extLst>
          </p:cNvPr>
          <p:cNvGrpSpPr/>
          <p:nvPr/>
        </p:nvGrpSpPr>
        <p:grpSpPr>
          <a:xfrm rot="10800000">
            <a:off x="2919154" y="1933723"/>
            <a:ext cx="2945284" cy="2941355"/>
            <a:chOff x="5505767" y="1759066"/>
            <a:chExt cx="2945284" cy="2941355"/>
          </a:xfrm>
        </p:grpSpPr>
        <p:sp>
          <p:nvSpPr>
            <p:cNvPr id="17" name="Pie 16"/>
            <p:cNvSpPr/>
            <p:nvPr/>
          </p:nvSpPr>
          <p:spPr>
            <a:xfrm rot="10800000">
              <a:off x="5515837" y="1765207"/>
              <a:ext cx="2935214" cy="2935214"/>
            </a:xfrm>
            <a:prstGeom prst="pie">
              <a:avLst>
                <a:gd name="adj1" fmla="val 16191670"/>
                <a:gd name="adj2" fmla="val 5423114"/>
              </a:avLst>
            </a:prstGeom>
            <a:solidFill>
              <a:schemeClr val="accent1">
                <a:alpha val="4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1600" dirty="0">
                <a:solidFill>
                  <a:schemeClr val="tx1"/>
                </a:solidFill>
                <a:latin typeface="Comic Sans MS" panose="030F0702030302020204" pitchFamily="66" charset="0"/>
              </a:endParaRPr>
            </a:p>
          </p:txBody>
        </p:sp>
        <p:sp>
          <p:nvSpPr>
            <p:cNvPr id="18" name="Pie 10">
              <a:extLst>
                <a:ext uri="{FF2B5EF4-FFF2-40B4-BE49-F238E27FC236}">
                  <a16:creationId xmlns:a16="http://schemas.microsoft.com/office/drawing/2014/main" xmlns="" id="{3F7BAFA2-B795-41AA-8D03-AAF4B95B7166}"/>
                </a:ext>
              </a:extLst>
            </p:cNvPr>
            <p:cNvSpPr/>
            <p:nvPr/>
          </p:nvSpPr>
          <p:spPr>
            <a:xfrm>
              <a:off x="5505767" y="1759066"/>
              <a:ext cx="2935214" cy="2935214"/>
            </a:xfrm>
            <a:prstGeom prst="pie">
              <a:avLst>
                <a:gd name="adj1" fmla="val 346"/>
                <a:gd name="adj2" fmla="val 16236225"/>
              </a:avLst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1600" dirty="0">
                <a:solidFill>
                  <a:schemeClr val="tx1"/>
                </a:solidFill>
                <a:latin typeface="Comic Sans MS" panose="030F0702030302020204" pitchFamily="66" charset="0"/>
              </a:endParaRPr>
            </a:p>
          </p:txBody>
        </p:sp>
      </p:grpSp>
    </p:spTree>
    <p:custDataLst>
      <p:tags r:id="rId1"/>
    </p:custDataLst>
    <p:extLst>
      <p:ext uri="{BB962C8B-B14F-4D97-AF65-F5344CB8AC3E}">
        <p14:creationId xmlns:p14="http://schemas.microsoft.com/office/powerpoint/2010/main" val="50665768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900000">
                                      <p:cBhvr>
                                        <p:cTn id="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" presetID="21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1" dur="4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5" descr="image002">
            <a:extLst>
              <a:ext uri="{FF2B5EF4-FFF2-40B4-BE49-F238E27FC236}">
                <a16:creationId xmlns:a16="http://schemas.microsoft.com/office/drawing/2014/main" xmlns="" id="{AD76830F-A713-4F70-8F59-6512A8CADC8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85964" y="1585394"/>
            <a:ext cx="3706515" cy="368721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xmlns="" id="{3E7F8DBB-CCD8-469F-A4B3-6B35CDA5136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685582" y="1698873"/>
            <a:ext cx="3423266" cy="3423266"/>
          </a:xfrm>
          <a:prstGeom prst="rect">
            <a:avLst/>
          </a:prstGeom>
        </p:spPr>
      </p:pic>
      <p:grpSp>
        <p:nvGrpSpPr>
          <p:cNvPr id="12" name="Group 11">
            <a:extLst>
              <a:ext uri="{FF2B5EF4-FFF2-40B4-BE49-F238E27FC236}">
                <a16:creationId xmlns:a16="http://schemas.microsoft.com/office/drawing/2014/main" xmlns="" id="{D747B43E-E54B-44B4-A0AC-322E29CEDE23}"/>
              </a:ext>
            </a:extLst>
          </p:cNvPr>
          <p:cNvGrpSpPr/>
          <p:nvPr/>
        </p:nvGrpSpPr>
        <p:grpSpPr>
          <a:xfrm rot="7967582">
            <a:off x="2733906" y="1777791"/>
            <a:ext cx="3350912" cy="3324594"/>
            <a:chOff x="712001" y="390707"/>
            <a:chExt cx="1368000" cy="1368000"/>
          </a:xfrm>
        </p:grpSpPr>
        <p:sp>
          <p:nvSpPr>
            <p:cNvPr id="13" name="Rectangle 12">
              <a:extLst>
                <a:ext uri="{FF2B5EF4-FFF2-40B4-BE49-F238E27FC236}">
                  <a16:creationId xmlns:a16="http://schemas.microsoft.com/office/drawing/2014/main" xmlns="" id="{BCF65B40-0AFB-48B8-AE0B-F412E210A4F2}"/>
                </a:ext>
              </a:extLst>
            </p:cNvPr>
            <p:cNvSpPr/>
            <p:nvPr/>
          </p:nvSpPr>
          <p:spPr>
            <a:xfrm>
              <a:off x="712001" y="390707"/>
              <a:ext cx="1368000" cy="1368000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>
                <a:latin typeface="Comic Sans MS" panose="030F0702030302020204" pitchFamily="66" charset="0"/>
              </a:endParaRPr>
            </a:p>
          </p:txBody>
        </p:sp>
        <p:cxnSp>
          <p:nvCxnSpPr>
            <p:cNvPr id="14" name="Straight Arrow Connector 13">
              <a:extLst>
                <a:ext uri="{FF2B5EF4-FFF2-40B4-BE49-F238E27FC236}">
                  <a16:creationId xmlns:a16="http://schemas.microsoft.com/office/drawing/2014/main" xmlns="" id="{42C797D3-B2D2-4ACB-8F90-0EA09798865F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1393354" y="748822"/>
              <a:ext cx="0" cy="324763"/>
            </a:xfrm>
            <a:prstGeom prst="straightConnector1">
              <a:avLst/>
            </a:prstGeom>
            <a:ln w="57150">
              <a:solidFill>
                <a:schemeClr val="tx1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7" name="Group 16">
            <a:extLst>
              <a:ext uri="{FF2B5EF4-FFF2-40B4-BE49-F238E27FC236}">
                <a16:creationId xmlns:a16="http://schemas.microsoft.com/office/drawing/2014/main" xmlns="" id="{151CC9A6-E4CE-4E19-A963-12F68D9E1C00}"/>
              </a:ext>
            </a:extLst>
          </p:cNvPr>
          <p:cNvGrpSpPr/>
          <p:nvPr/>
        </p:nvGrpSpPr>
        <p:grpSpPr>
          <a:xfrm>
            <a:off x="2919154" y="1933723"/>
            <a:ext cx="2945284" cy="2941355"/>
            <a:chOff x="5505767" y="1759066"/>
            <a:chExt cx="2945284" cy="2941355"/>
          </a:xfrm>
        </p:grpSpPr>
        <p:sp>
          <p:nvSpPr>
            <p:cNvPr id="18" name="Pie 17"/>
            <p:cNvSpPr/>
            <p:nvPr/>
          </p:nvSpPr>
          <p:spPr>
            <a:xfrm rot="16038621">
              <a:off x="5515837" y="1765207"/>
              <a:ext cx="2935214" cy="2935214"/>
            </a:xfrm>
            <a:prstGeom prst="pie">
              <a:avLst>
                <a:gd name="adj1" fmla="val 10953863"/>
                <a:gd name="adj2" fmla="val 30957"/>
              </a:avLst>
            </a:prstGeom>
            <a:solidFill>
              <a:schemeClr val="accent1">
                <a:alpha val="4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1600" dirty="0">
                <a:solidFill>
                  <a:schemeClr val="tx1"/>
                </a:solidFill>
                <a:latin typeface="Comic Sans MS" panose="030F0702030302020204" pitchFamily="66" charset="0"/>
              </a:endParaRPr>
            </a:p>
          </p:txBody>
        </p:sp>
        <p:sp>
          <p:nvSpPr>
            <p:cNvPr id="19" name="Pie 10">
              <a:extLst>
                <a:ext uri="{FF2B5EF4-FFF2-40B4-BE49-F238E27FC236}">
                  <a16:creationId xmlns:a16="http://schemas.microsoft.com/office/drawing/2014/main" xmlns="" id="{3F7BAFA2-B795-41AA-8D03-AAF4B95B7166}"/>
                </a:ext>
              </a:extLst>
            </p:cNvPr>
            <p:cNvSpPr/>
            <p:nvPr/>
          </p:nvSpPr>
          <p:spPr>
            <a:xfrm>
              <a:off x="5505767" y="1759066"/>
              <a:ext cx="2935214" cy="2935214"/>
            </a:xfrm>
            <a:prstGeom prst="pie">
              <a:avLst>
                <a:gd name="adj1" fmla="val 346"/>
                <a:gd name="adj2" fmla="val 16236225"/>
              </a:avLst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1600" dirty="0">
                <a:solidFill>
                  <a:schemeClr val="tx1"/>
                </a:solidFill>
                <a:latin typeface="Comic Sans MS" panose="030F0702030302020204" pitchFamily="66" charset="0"/>
              </a:endParaRPr>
            </a:p>
          </p:txBody>
        </p:sp>
      </p:grpSp>
      <p:sp>
        <p:nvSpPr>
          <p:cNvPr id="4" name="Rectangle 3"/>
          <p:cNvSpPr/>
          <p:nvPr/>
        </p:nvSpPr>
        <p:spPr>
          <a:xfrm rot="21434316">
            <a:off x="4381744" y="2337741"/>
            <a:ext cx="300446" cy="968742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8" name="Group 7">
            <a:extLst>
              <a:ext uri="{FF2B5EF4-FFF2-40B4-BE49-F238E27FC236}">
                <a16:creationId xmlns:a16="http://schemas.microsoft.com/office/drawing/2014/main" xmlns="" id="{3E15E251-FDFC-455F-88B4-C2DA64E461A0}"/>
              </a:ext>
            </a:extLst>
          </p:cNvPr>
          <p:cNvGrpSpPr/>
          <p:nvPr/>
        </p:nvGrpSpPr>
        <p:grpSpPr>
          <a:xfrm rot="10800000">
            <a:off x="2727859" y="1741760"/>
            <a:ext cx="3350912" cy="3324594"/>
            <a:chOff x="712001" y="390707"/>
            <a:chExt cx="1368000" cy="1368000"/>
          </a:xfrm>
        </p:grpSpPr>
        <p:sp>
          <p:nvSpPr>
            <p:cNvPr id="9" name="Rectangle 8">
              <a:extLst>
                <a:ext uri="{FF2B5EF4-FFF2-40B4-BE49-F238E27FC236}">
                  <a16:creationId xmlns:a16="http://schemas.microsoft.com/office/drawing/2014/main" xmlns="" id="{86685DF0-1BDC-4CA2-B4E6-977F563CF5B8}"/>
                </a:ext>
              </a:extLst>
            </p:cNvPr>
            <p:cNvSpPr/>
            <p:nvPr/>
          </p:nvSpPr>
          <p:spPr>
            <a:xfrm>
              <a:off x="712001" y="390707"/>
              <a:ext cx="1368000" cy="1368000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1600" dirty="0">
                <a:latin typeface="Comic Sans MS" panose="030F0702030302020204" pitchFamily="66" charset="0"/>
              </a:endParaRPr>
            </a:p>
          </p:txBody>
        </p:sp>
        <p:cxnSp>
          <p:nvCxnSpPr>
            <p:cNvPr id="10" name="Straight Arrow Connector 9">
              <a:extLst>
                <a:ext uri="{FF2B5EF4-FFF2-40B4-BE49-F238E27FC236}">
                  <a16:creationId xmlns:a16="http://schemas.microsoft.com/office/drawing/2014/main" xmlns="" id="{B60DC8B4-CFC3-4BE4-A837-12102D628BC0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1393354" y="578626"/>
              <a:ext cx="0" cy="494959"/>
            </a:xfrm>
            <a:prstGeom prst="straightConnector1">
              <a:avLst/>
            </a:prstGeom>
            <a:ln w="50800">
              <a:solidFill>
                <a:schemeClr val="tx1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custDataLst>
      <p:tags r:id="rId1"/>
    </p:custDataLst>
    <p:extLst>
      <p:ext uri="{BB962C8B-B14F-4D97-AF65-F5344CB8AC3E}">
        <p14:creationId xmlns:p14="http://schemas.microsoft.com/office/powerpoint/2010/main" val="405679190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nodeType="clickEffect">
                                  <p:stCondLst>
                                    <p:cond delay="2000"/>
                                  </p:stCondLst>
                                  <p:childTnLst>
                                    <p:animRot by="10800000">
                                      <p:cBhvr>
                                        <p:cTn id="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" presetID="8" presetClass="emph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Rot by="900000">
                                      <p:cBhvr>
                                        <p:cTn id="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" presetID="21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1" dur="4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5" descr="image002">
            <a:extLst>
              <a:ext uri="{FF2B5EF4-FFF2-40B4-BE49-F238E27FC236}">
                <a16:creationId xmlns:a16="http://schemas.microsoft.com/office/drawing/2014/main" xmlns="" id="{AD76830F-A713-4F70-8F59-6512A8CADC8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85964" y="1585394"/>
            <a:ext cx="3706515" cy="368721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xmlns="" id="{3E7F8DBB-CCD8-469F-A4B3-6B35CDA5136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685582" y="1698873"/>
            <a:ext cx="3423266" cy="3423266"/>
          </a:xfrm>
          <a:prstGeom prst="rect">
            <a:avLst/>
          </a:prstGeom>
        </p:spPr>
      </p:pic>
      <p:grpSp>
        <p:nvGrpSpPr>
          <p:cNvPr id="8" name="Group 7">
            <a:extLst>
              <a:ext uri="{FF2B5EF4-FFF2-40B4-BE49-F238E27FC236}">
                <a16:creationId xmlns:a16="http://schemas.microsoft.com/office/drawing/2014/main" xmlns="" id="{3E15E251-FDFC-455F-88B4-C2DA64E461A0}"/>
              </a:ext>
            </a:extLst>
          </p:cNvPr>
          <p:cNvGrpSpPr/>
          <p:nvPr/>
        </p:nvGrpSpPr>
        <p:grpSpPr>
          <a:xfrm rot="10800000">
            <a:off x="2727859" y="1741760"/>
            <a:ext cx="3350912" cy="3324594"/>
            <a:chOff x="712001" y="390707"/>
            <a:chExt cx="1368000" cy="1368000"/>
          </a:xfrm>
        </p:grpSpPr>
        <p:sp>
          <p:nvSpPr>
            <p:cNvPr id="9" name="Rectangle 8">
              <a:extLst>
                <a:ext uri="{FF2B5EF4-FFF2-40B4-BE49-F238E27FC236}">
                  <a16:creationId xmlns:a16="http://schemas.microsoft.com/office/drawing/2014/main" xmlns="" id="{86685DF0-1BDC-4CA2-B4E6-977F563CF5B8}"/>
                </a:ext>
              </a:extLst>
            </p:cNvPr>
            <p:cNvSpPr/>
            <p:nvPr/>
          </p:nvSpPr>
          <p:spPr>
            <a:xfrm>
              <a:off x="712001" y="390707"/>
              <a:ext cx="1368000" cy="1368000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1600" dirty="0">
                <a:latin typeface="Comic Sans MS" panose="030F0702030302020204" pitchFamily="66" charset="0"/>
              </a:endParaRPr>
            </a:p>
          </p:txBody>
        </p:sp>
        <p:cxnSp>
          <p:nvCxnSpPr>
            <p:cNvPr id="10" name="Straight Arrow Connector 9">
              <a:extLst>
                <a:ext uri="{FF2B5EF4-FFF2-40B4-BE49-F238E27FC236}">
                  <a16:creationId xmlns:a16="http://schemas.microsoft.com/office/drawing/2014/main" xmlns="" id="{B60DC8B4-CFC3-4BE4-A837-12102D628BC0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1393354" y="578626"/>
              <a:ext cx="0" cy="494959"/>
            </a:xfrm>
            <a:prstGeom prst="straightConnector1">
              <a:avLst/>
            </a:prstGeom>
            <a:ln w="50800">
              <a:solidFill>
                <a:schemeClr val="tx1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2" name="Group 11">
            <a:extLst>
              <a:ext uri="{FF2B5EF4-FFF2-40B4-BE49-F238E27FC236}">
                <a16:creationId xmlns:a16="http://schemas.microsoft.com/office/drawing/2014/main" xmlns="" id="{D747B43E-E54B-44B4-A0AC-322E29CEDE23}"/>
              </a:ext>
            </a:extLst>
          </p:cNvPr>
          <p:cNvGrpSpPr/>
          <p:nvPr/>
        </p:nvGrpSpPr>
        <p:grpSpPr>
          <a:xfrm rot="7897883">
            <a:off x="2733906" y="1777791"/>
            <a:ext cx="3350912" cy="3324594"/>
            <a:chOff x="712001" y="390707"/>
            <a:chExt cx="1368000" cy="1368000"/>
          </a:xfrm>
        </p:grpSpPr>
        <p:sp>
          <p:nvSpPr>
            <p:cNvPr id="13" name="Rectangle 12">
              <a:extLst>
                <a:ext uri="{FF2B5EF4-FFF2-40B4-BE49-F238E27FC236}">
                  <a16:creationId xmlns:a16="http://schemas.microsoft.com/office/drawing/2014/main" xmlns="" id="{BCF65B40-0AFB-48B8-AE0B-F412E210A4F2}"/>
                </a:ext>
              </a:extLst>
            </p:cNvPr>
            <p:cNvSpPr/>
            <p:nvPr/>
          </p:nvSpPr>
          <p:spPr>
            <a:xfrm>
              <a:off x="712001" y="390707"/>
              <a:ext cx="1368000" cy="1368000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>
                <a:latin typeface="Comic Sans MS" panose="030F0702030302020204" pitchFamily="66" charset="0"/>
              </a:endParaRPr>
            </a:p>
          </p:txBody>
        </p:sp>
        <p:cxnSp>
          <p:nvCxnSpPr>
            <p:cNvPr id="14" name="Straight Arrow Connector 13">
              <a:extLst>
                <a:ext uri="{FF2B5EF4-FFF2-40B4-BE49-F238E27FC236}">
                  <a16:creationId xmlns:a16="http://schemas.microsoft.com/office/drawing/2014/main" xmlns="" id="{42C797D3-B2D2-4ACB-8F90-0EA09798865F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1393354" y="748822"/>
              <a:ext cx="0" cy="324763"/>
            </a:xfrm>
            <a:prstGeom prst="straightConnector1">
              <a:avLst/>
            </a:prstGeom>
            <a:ln w="57150">
              <a:solidFill>
                <a:schemeClr val="tx1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5" name="Group 14">
            <a:extLst>
              <a:ext uri="{FF2B5EF4-FFF2-40B4-BE49-F238E27FC236}">
                <a16:creationId xmlns:a16="http://schemas.microsoft.com/office/drawing/2014/main" xmlns="" id="{151CC9A6-E4CE-4E19-A963-12F68D9E1C00}"/>
              </a:ext>
            </a:extLst>
          </p:cNvPr>
          <p:cNvGrpSpPr/>
          <p:nvPr/>
        </p:nvGrpSpPr>
        <p:grpSpPr>
          <a:xfrm rot="10800000">
            <a:off x="2929224" y="1939864"/>
            <a:ext cx="2935214" cy="2939083"/>
            <a:chOff x="5505767" y="1755197"/>
            <a:chExt cx="2935214" cy="2939083"/>
          </a:xfrm>
        </p:grpSpPr>
        <p:sp>
          <p:nvSpPr>
            <p:cNvPr id="16" name="Pie 15"/>
            <p:cNvSpPr/>
            <p:nvPr/>
          </p:nvSpPr>
          <p:spPr>
            <a:xfrm>
              <a:off x="5505767" y="1755197"/>
              <a:ext cx="2935214" cy="2935214"/>
            </a:xfrm>
            <a:prstGeom prst="pie">
              <a:avLst>
                <a:gd name="adj1" fmla="val 16252720"/>
                <a:gd name="adj2" fmla="val 21592888"/>
              </a:avLst>
            </a:prstGeom>
            <a:solidFill>
              <a:schemeClr val="accent1">
                <a:alpha val="4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1600" dirty="0">
                <a:solidFill>
                  <a:schemeClr val="tx1"/>
                </a:solidFill>
                <a:latin typeface="Comic Sans MS" panose="030F0702030302020204" pitchFamily="66" charset="0"/>
              </a:endParaRPr>
            </a:p>
          </p:txBody>
        </p:sp>
        <p:sp>
          <p:nvSpPr>
            <p:cNvPr id="17" name="Pie 10">
              <a:extLst>
                <a:ext uri="{FF2B5EF4-FFF2-40B4-BE49-F238E27FC236}">
                  <a16:creationId xmlns:a16="http://schemas.microsoft.com/office/drawing/2014/main" xmlns="" id="{3F7BAFA2-B795-41AA-8D03-AAF4B95B7166}"/>
                </a:ext>
              </a:extLst>
            </p:cNvPr>
            <p:cNvSpPr/>
            <p:nvPr/>
          </p:nvSpPr>
          <p:spPr>
            <a:xfrm>
              <a:off x="5505767" y="1759066"/>
              <a:ext cx="2935214" cy="2935214"/>
            </a:xfrm>
            <a:prstGeom prst="pie">
              <a:avLst>
                <a:gd name="adj1" fmla="val 346"/>
                <a:gd name="adj2" fmla="val 16236225"/>
              </a:avLst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1600" dirty="0">
                <a:solidFill>
                  <a:schemeClr val="tx1"/>
                </a:solidFill>
                <a:latin typeface="Comic Sans MS" panose="030F0702030302020204" pitchFamily="66" charset="0"/>
              </a:endParaRPr>
            </a:p>
          </p:txBody>
        </p:sp>
      </p:grpSp>
      <p:sp>
        <p:nvSpPr>
          <p:cNvPr id="18" name="Arc 17"/>
          <p:cNvSpPr/>
          <p:nvPr/>
        </p:nvSpPr>
        <p:spPr>
          <a:xfrm rot="11328492" flipH="1">
            <a:off x="3560907" y="4601355"/>
            <a:ext cx="864170" cy="907253"/>
          </a:xfrm>
          <a:prstGeom prst="arc">
            <a:avLst>
              <a:gd name="adj1" fmla="val 10692031"/>
              <a:gd name="adj2" fmla="val 0"/>
            </a:avLst>
          </a:prstGeom>
          <a:ln w="25400">
            <a:solidFill>
              <a:schemeClr val="tx1"/>
            </a:solidFill>
            <a:headEnd type="arrow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 sz="3200">
              <a:latin typeface="KG Primary Penmanship" panose="02000506000000020003" pitchFamily="2" charset="0"/>
            </a:endParaRPr>
          </a:p>
        </p:txBody>
      </p:sp>
      <p:sp>
        <p:nvSpPr>
          <p:cNvPr id="19" name="Arc 18"/>
          <p:cNvSpPr/>
          <p:nvPr/>
        </p:nvSpPr>
        <p:spPr>
          <a:xfrm rot="13145066" flipH="1">
            <a:off x="2786846" y="4175876"/>
            <a:ext cx="864170" cy="907252"/>
          </a:xfrm>
          <a:prstGeom prst="arc">
            <a:avLst>
              <a:gd name="adj1" fmla="val 10692031"/>
              <a:gd name="adj2" fmla="val 0"/>
            </a:avLst>
          </a:prstGeom>
          <a:ln w="25400">
            <a:solidFill>
              <a:schemeClr val="tx1"/>
            </a:solidFill>
            <a:headEnd type="arrow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 sz="3200">
              <a:latin typeface="KG Primary Penmanship" panose="02000506000000020003" pitchFamily="2" charset="0"/>
            </a:endParaRPr>
          </a:p>
        </p:txBody>
      </p:sp>
      <p:sp>
        <p:nvSpPr>
          <p:cNvPr id="20" name="Arc 19"/>
          <p:cNvSpPr/>
          <p:nvPr/>
        </p:nvSpPr>
        <p:spPr>
          <a:xfrm rot="15239449" flipH="1">
            <a:off x="2345492" y="3376095"/>
            <a:ext cx="864170" cy="907252"/>
          </a:xfrm>
          <a:prstGeom prst="arc">
            <a:avLst>
              <a:gd name="adj1" fmla="val 10692031"/>
              <a:gd name="adj2" fmla="val 0"/>
            </a:avLst>
          </a:prstGeom>
          <a:ln w="25400">
            <a:solidFill>
              <a:schemeClr val="tx1"/>
            </a:solidFill>
            <a:headEnd type="arrow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 sz="3200">
              <a:latin typeface="KG Primary Penmanship" panose="02000506000000020003" pitchFamily="2" charset="0"/>
            </a:endParaRPr>
          </a:p>
        </p:txBody>
      </p:sp>
      <p:sp>
        <p:nvSpPr>
          <p:cNvPr id="21" name="TextBox 20"/>
          <p:cNvSpPr txBox="1"/>
          <p:nvPr/>
        </p:nvSpPr>
        <p:spPr>
          <a:xfrm rot="775984">
            <a:off x="3595171" y="5643898"/>
            <a:ext cx="117996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>
                <a:latin typeface="Comic Sans MS" panose="030F0702030302020204" pitchFamily="66" charset="0"/>
              </a:rPr>
              <a:t>5</a:t>
            </a:r>
          </a:p>
        </p:txBody>
      </p:sp>
      <p:sp>
        <p:nvSpPr>
          <p:cNvPr id="22" name="TextBox 21"/>
          <p:cNvSpPr txBox="1"/>
          <p:nvPr/>
        </p:nvSpPr>
        <p:spPr>
          <a:xfrm rot="2361749">
            <a:off x="2318101" y="5149959"/>
            <a:ext cx="117996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>
                <a:latin typeface="Comic Sans MS" panose="030F0702030302020204" pitchFamily="66" charset="0"/>
              </a:rPr>
              <a:t>10</a:t>
            </a:r>
          </a:p>
        </p:txBody>
      </p:sp>
      <p:sp>
        <p:nvSpPr>
          <p:cNvPr id="23" name="TextBox 22"/>
          <p:cNvSpPr txBox="1"/>
          <p:nvPr/>
        </p:nvSpPr>
        <p:spPr>
          <a:xfrm rot="3616620">
            <a:off x="1533403" y="4122014"/>
            <a:ext cx="117996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>
                <a:latin typeface="Comic Sans MS" panose="030F0702030302020204" pitchFamily="66" charset="0"/>
              </a:rPr>
              <a:t>15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9504068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nodeType="clickEffect">
                                  <p:stCondLst>
                                    <p:cond delay="4000"/>
                                  </p:stCondLst>
                                  <p:childTnLst>
                                    <p:animRot by="5400000">
                                      <p:cBhvr>
                                        <p:cTn id="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" presetID="8" presetClass="emph" presetSubtype="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animRot by="450000">
                                      <p:cBhvr>
                                        <p:cTn id="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" presetID="21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1" dur="9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6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00"/>
                            </p:stCondLst>
                            <p:childTnLst>
                              <p:par>
                                <p:cTn id="18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4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500"/>
                            </p:stCondLst>
                            <p:childTnLst>
                              <p:par>
                                <p:cTn id="26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500"/>
                            </p:stCondLst>
                            <p:childTnLst>
                              <p:par>
                                <p:cTn id="34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 animBg="1"/>
      <p:bldP spid="19" grpId="0" animBg="1"/>
      <p:bldP spid="20" grpId="0" animBg="1"/>
      <p:bldP spid="21" grpId="0"/>
      <p:bldP spid="22" grpId="0"/>
      <p:bldP spid="23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cs typeface="Calibri" panose="020F0502020204030204" pitchFamily="34" charset="0"/>
              </a:rPr>
              <a:t>Have a go at </a:t>
            </a:r>
            <a:br>
              <a:rPr lang="en-GB" dirty="0">
                <a:cs typeface="Calibri" panose="020F0502020204030204" pitchFamily="34" charset="0"/>
              </a:rPr>
            </a:br>
            <a:r>
              <a:rPr lang="en-GB" dirty="0">
                <a:cs typeface="Calibri" panose="020F0502020204030204" pitchFamily="34" charset="0"/>
              </a:rPr>
              <a:t>questions 1 - 3 </a:t>
            </a:r>
            <a:br>
              <a:rPr lang="en-GB" dirty="0">
                <a:cs typeface="Calibri" panose="020F0502020204030204" pitchFamily="34" charset="0"/>
              </a:rPr>
            </a:br>
            <a:r>
              <a:rPr lang="en-GB" dirty="0">
                <a:cs typeface="Calibri" panose="020F0502020204030204" pitchFamily="34" charset="0"/>
              </a:rPr>
              <a:t>on the worksheet</a:t>
            </a:r>
          </a:p>
        </p:txBody>
      </p:sp>
    </p:spTree>
    <p:extLst>
      <p:ext uri="{BB962C8B-B14F-4D97-AF65-F5344CB8AC3E}">
        <p14:creationId xmlns:p14="http://schemas.microsoft.com/office/powerpoint/2010/main" val="3782242679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39358" y="2089098"/>
            <a:ext cx="2756677" cy="2880573"/>
          </a:xfrm>
          <a:prstGeom prst="rect">
            <a:avLst/>
          </a:prstGeom>
        </p:spPr>
      </p:pic>
      <p:grpSp>
        <p:nvGrpSpPr>
          <p:cNvPr id="5" name="Group 4"/>
          <p:cNvGrpSpPr/>
          <p:nvPr/>
        </p:nvGrpSpPr>
        <p:grpSpPr>
          <a:xfrm>
            <a:off x="1467064" y="2668132"/>
            <a:ext cx="2079906" cy="1890824"/>
            <a:chOff x="604866" y="2673745"/>
            <a:chExt cx="2079906" cy="2079906"/>
          </a:xfrm>
        </p:grpSpPr>
        <p:sp>
          <p:nvSpPr>
            <p:cNvPr id="6" name="Oval 5"/>
            <p:cNvSpPr/>
            <p:nvPr/>
          </p:nvSpPr>
          <p:spPr>
            <a:xfrm>
              <a:off x="604866" y="2673745"/>
              <a:ext cx="2079906" cy="2079906"/>
            </a:xfrm>
            <a:prstGeom prst="ellipse">
              <a:avLst/>
            </a:prstGeom>
            <a:noFill/>
            <a:ln w="28575">
              <a:noFill/>
            </a:ln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 dirty="0">
                <a:latin typeface="Comic Sans MS" panose="030F0702030302020204" pitchFamily="66" charset="0"/>
              </a:endParaRPr>
            </a:p>
          </p:txBody>
        </p:sp>
        <p:sp>
          <p:nvSpPr>
            <p:cNvPr id="7" name="Isosceles Triangle 6"/>
            <p:cNvSpPr/>
            <p:nvPr/>
          </p:nvSpPr>
          <p:spPr>
            <a:xfrm>
              <a:off x="1590347" y="2814433"/>
              <a:ext cx="108945" cy="873106"/>
            </a:xfrm>
            <a:prstGeom prst="triangle">
              <a:avLst/>
            </a:prstGeom>
            <a:solidFill>
              <a:schemeClr val="accent1"/>
            </a:solidFill>
            <a:ln w="28575"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 dirty="0">
                <a:latin typeface="Comic Sans MS" panose="030F0702030302020204" pitchFamily="66" charset="0"/>
              </a:endParaRPr>
            </a:p>
          </p:txBody>
        </p:sp>
      </p:grpSp>
      <p:grpSp>
        <p:nvGrpSpPr>
          <p:cNvPr id="8" name="Group 7"/>
          <p:cNvGrpSpPr/>
          <p:nvPr/>
        </p:nvGrpSpPr>
        <p:grpSpPr>
          <a:xfrm rot="3387371">
            <a:off x="1477744" y="2524348"/>
            <a:ext cx="2079906" cy="2079906"/>
            <a:chOff x="4652325" y="1297171"/>
            <a:chExt cx="2079906" cy="2079906"/>
          </a:xfrm>
        </p:grpSpPr>
        <p:sp>
          <p:nvSpPr>
            <p:cNvPr id="9" name="Oval 8"/>
            <p:cNvSpPr/>
            <p:nvPr/>
          </p:nvSpPr>
          <p:spPr>
            <a:xfrm>
              <a:off x="4652325" y="1297171"/>
              <a:ext cx="2079906" cy="2079906"/>
            </a:xfrm>
            <a:prstGeom prst="ellipse">
              <a:avLst/>
            </a:prstGeom>
            <a:noFill/>
            <a:ln w="28575">
              <a:noFill/>
            </a:ln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 dirty="0">
                <a:latin typeface="Comic Sans MS" panose="030F0702030302020204" pitchFamily="66" charset="0"/>
              </a:endParaRPr>
            </a:p>
          </p:txBody>
        </p:sp>
        <p:sp>
          <p:nvSpPr>
            <p:cNvPr id="10" name="Isosceles Triangle 9"/>
            <p:cNvSpPr/>
            <p:nvPr/>
          </p:nvSpPr>
          <p:spPr>
            <a:xfrm>
              <a:off x="5659234" y="1795214"/>
              <a:ext cx="66089" cy="529650"/>
            </a:xfrm>
            <a:prstGeom prst="triangle">
              <a:avLst/>
            </a:prstGeom>
            <a:solidFill>
              <a:srgbClr val="FF0000"/>
            </a:solidFill>
            <a:ln w="28575"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 dirty="0">
                <a:latin typeface="Comic Sans MS" panose="030F0702030302020204" pitchFamily="66" charset="0"/>
              </a:endParaRPr>
            </a:p>
          </p:txBody>
        </p:sp>
      </p:grpSp>
      <p:sp>
        <p:nvSpPr>
          <p:cNvPr id="2" name="TextBox 1"/>
          <p:cNvSpPr txBox="1"/>
          <p:nvPr/>
        </p:nvSpPr>
        <p:spPr>
          <a:xfrm>
            <a:off x="1018903" y="613954"/>
            <a:ext cx="681881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sz="2800" dirty="0">
              <a:latin typeface="Comic Sans MS" panose="030F0702030302020204" pitchFamily="66" charset="0"/>
            </a:endParaRPr>
          </a:p>
        </p:txBody>
      </p:sp>
      <p:pic>
        <p:nvPicPr>
          <p:cNvPr id="11" name="Picture 10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119719" y="1474473"/>
            <a:ext cx="1423545" cy="1703113"/>
          </a:xfrm>
          <a:prstGeom prst="rect">
            <a:avLst/>
          </a:prstGeom>
        </p:spPr>
      </p:pic>
      <p:sp>
        <p:nvSpPr>
          <p:cNvPr id="16" name="TextBox 15"/>
          <p:cNvSpPr txBox="1"/>
          <p:nvPr/>
        </p:nvSpPr>
        <p:spPr>
          <a:xfrm>
            <a:off x="680212" y="321319"/>
            <a:ext cx="691025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omic Sans MS" panose="030F0702030302020204" pitchFamily="66" charset="0"/>
              </a:rPr>
              <a:t>Amir went out to play time at 2 o’clock.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452938" y="1045070"/>
            <a:ext cx="691025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omic Sans MS" panose="030F0702030302020204" pitchFamily="66" charset="0"/>
              </a:rPr>
              <a:t>When the whistle blew, the time was 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1673273" y="1732589"/>
            <a:ext cx="691025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omic Sans MS" panose="030F0702030302020204" pitchFamily="66" charset="0"/>
              </a:rPr>
              <a:t>How long did play time last? </a:t>
            </a:r>
          </a:p>
        </p:txBody>
      </p:sp>
      <p:pic>
        <p:nvPicPr>
          <p:cNvPr id="20" name="Picture 19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174023" y="3999514"/>
            <a:ext cx="747045" cy="747045"/>
          </a:xfrm>
          <a:prstGeom prst="rect">
            <a:avLst/>
          </a:prstGeom>
        </p:spPr>
      </p:pic>
      <p:sp>
        <p:nvSpPr>
          <p:cNvPr id="21" name="TextBox 20"/>
          <p:cNvSpPr txBox="1"/>
          <p:nvPr/>
        </p:nvSpPr>
        <p:spPr>
          <a:xfrm>
            <a:off x="5260967" y="4167603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omic Sans MS" panose="030F0702030302020204" pitchFamily="66" charset="0"/>
                <a:cs typeface="Calibri" panose="020F0502020204030204" pitchFamily="34" charset="0"/>
              </a:rPr>
              <a:t>Have a think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4456251" y="2595584"/>
            <a:ext cx="3541025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chemeClr val="accent5">
                    <a:lumMod val="75000"/>
                  </a:schemeClr>
                </a:solidFill>
                <a:latin typeface="Comic Sans MS" panose="030F0702030302020204" pitchFamily="66" charset="0"/>
              </a:rPr>
              <a:t>Play time lasted for 10 minutes. </a:t>
            </a:r>
          </a:p>
        </p:txBody>
      </p:sp>
      <p:cxnSp>
        <p:nvCxnSpPr>
          <p:cNvPr id="25" name="Straight Connector 24"/>
          <p:cNvCxnSpPr/>
          <p:nvPr/>
        </p:nvCxnSpPr>
        <p:spPr>
          <a:xfrm>
            <a:off x="2711396" y="5477736"/>
            <a:ext cx="3278775" cy="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6" name="TextBox 25"/>
          <p:cNvSpPr txBox="1"/>
          <p:nvPr/>
        </p:nvSpPr>
        <p:spPr>
          <a:xfrm>
            <a:off x="2237052" y="5696093"/>
            <a:ext cx="165898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latin typeface="Comic Sans MS" panose="030F0702030302020204" pitchFamily="66" charset="0"/>
              </a:rPr>
              <a:t>2 o’clock</a:t>
            </a:r>
          </a:p>
        </p:txBody>
      </p:sp>
      <p:cxnSp>
        <p:nvCxnSpPr>
          <p:cNvPr id="27" name="Straight Connector 26"/>
          <p:cNvCxnSpPr/>
          <p:nvPr/>
        </p:nvCxnSpPr>
        <p:spPr>
          <a:xfrm>
            <a:off x="3083401" y="5474024"/>
            <a:ext cx="0" cy="222069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0" name="Rectangle 29"/>
          <p:cNvSpPr/>
          <p:nvPr/>
        </p:nvSpPr>
        <p:spPr>
          <a:xfrm>
            <a:off x="3080534" y="5016072"/>
            <a:ext cx="2547672" cy="439252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dirty="0">
                <a:solidFill>
                  <a:schemeClr val="tx1"/>
                </a:solidFill>
                <a:latin typeface="Comic Sans MS" panose="030F0702030302020204" pitchFamily="66" charset="0"/>
              </a:rPr>
              <a:t>10 minutes</a:t>
            </a:r>
          </a:p>
        </p:txBody>
      </p:sp>
      <p:sp>
        <p:nvSpPr>
          <p:cNvPr id="31" name="TextBox 30"/>
          <p:cNvSpPr txBox="1"/>
          <p:nvPr/>
        </p:nvSpPr>
        <p:spPr>
          <a:xfrm>
            <a:off x="4770022" y="5724233"/>
            <a:ext cx="165898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latin typeface="Comic Sans MS" panose="030F0702030302020204" pitchFamily="66" charset="0"/>
              </a:rPr>
              <a:t>10 past 2</a:t>
            </a:r>
          </a:p>
        </p:txBody>
      </p:sp>
      <p:cxnSp>
        <p:nvCxnSpPr>
          <p:cNvPr id="32" name="Straight Connector 31"/>
          <p:cNvCxnSpPr/>
          <p:nvPr/>
        </p:nvCxnSpPr>
        <p:spPr>
          <a:xfrm>
            <a:off x="5628205" y="5483292"/>
            <a:ext cx="0" cy="222069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4" name="Picture 3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53585" y="563731"/>
            <a:ext cx="1617099" cy="1689778"/>
          </a:xfrm>
          <a:prstGeom prst="rect">
            <a:avLst/>
          </a:prstGeom>
        </p:spPr>
      </p:pic>
      <p:grpSp>
        <p:nvGrpSpPr>
          <p:cNvPr id="35" name="Group 34"/>
          <p:cNvGrpSpPr/>
          <p:nvPr/>
        </p:nvGrpSpPr>
        <p:grpSpPr>
          <a:xfrm rot="3325774">
            <a:off x="6845821" y="903399"/>
            <a:ext cx="1220097" cy="1109180"/>
            <a:chOff x="604866" y="2673745"/>
            <a:chExt cx="2079906" cy="2079906"/>
          </a:xfrm>
        </p:grpSpPr>
        <p:sp>
          <p:nvSpPr>
            <p:cNvPr id="36" name="Oval 35"/>
            <p:cNvSpPr/>
            <p:nvPr/>
          </p:nvSpPr>
          <p:spPr>
            <a:xfrm>
              <a:off x="604866" y="2673745"/>
              <a:ext cx="2079906" cy="2079906"/>
            </a:xfrm>
            <a:prstGeom prst="ellipse">
              <a:avLst/>
            </a:prstGeom>
            <a:noFill/>
            <a:ln w="28575">
              <a:noFill/>
            </a:ln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 dirty="0">
                <a:latin typeface="Comic Sans MS" panose="030F0702030302020204" pitchFamily="66" charset="0"/>
              </a:endParaRPr>
            </a:p>
          </p:txBody>
        </p:sp>
        <p:sp>
          <p:nvSpPr>
            <p:cNvPr id="37" name="Isosceles Triangle 36"/>
            <p:cNvSpPr/>
            <p:nvPr/>
          </p:nvSpPr>
          <p:spPr>
            <a:xfrm>
              <a:off x="1590347" y="2814433"/>
              <a:ext cx="108945" cy="873106"/>
            </a:xfrm>
            <a:prstGeom prst="triangle">
              <a:avLst/>
            </a:prstGeom>
            <a:solidFill>
              <a:schemeClr val="accent1"/>
            </a:solidFill>
            <a:ln w="28575"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 dirty="0">
                <a:latin typeface="Comic Sans MS" panose="030F0702030302020204" pitchFamily="66" charset="0"/>
              </a:endParaRPr>
            </a:p>
          </p:txBody>
        </p:sp>
      </p:grpSp>
      <p:grpSp>
        <p:nvGrpSpPr>
          <p:cNvPr id="38" name="Group 37"/>
          <p:cNvGrpSpPr/>
          <p:nvPr/>
        </p:nvGrpSpPr>
        <p:grpSpPr>
          <a:xfrm rot="3821058">
            <a:off x="6852086" y="819054"/>
            <a:ext cx="1220097" cy="1220097"/>
            <a:chOff x="4652325" y="1297171"/>
            <a:chExt cx="2079906" cy="2079906"/>
          </a:xfrm>
        </p:grpSpPr>
        <p:sp>
          <p:nvSpPr>
            <p:cNvPr id="39" name="Oval 38"/>
            <p:cNvSpPr/>
            <p:nvPr/>
          </p:nvSpPr>
          <p:spPr>
            <a:xfrm>
              <a:off x="4652325" y="1297171"/>
              <a:ext cx="2079906" cy="2079906"/>
            </a:xfrm>
            <a:prstGeom prst="ellipse">
              <a:avLst/>
            </a:prstGeom>
            <a:noFill/>
            <a:ln w="28575">
              <a:noFill/>
            </a:ln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 dirty="0">
                <a:latin typeface="Comic Sans MS" panose="030F0702030302020204" pitchFamily="66" charset="0"/>
              </a:endParaRPr>
            </a:p>
          </p:txBody>
        </p:sp>
        <p:sp>
          <p:nvSpPr>
            <p:cNvPr id="40" name="Isosceles Triangle 39"/>
            <p:cNvSpPr/>
            <p:nvPr/>
          </p:nvSpPr>
          <p:spPr>
            <a:xfrm>
              <a:off x="5659234" y="1795214"/>
              <a:ext cx="66089" cy="529650"/>
            </a:xfrm>
            <a:prstGeom prst="triangle">
              <a:avLst/>
            </a:prstGeom>
            <a:solidFill>
              <a:srgbClr val="FF0000"/>
            </a:solidFill>
            <a:ln w="28575"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 dirty="0">
                <a:latin typeface="Comic Sans MS" panose="030F0702030302020204" pitchFamily="66" charset="0"/>
              </a:endParaRPr>
            </a:p>
          </p:txBody>
        </p:sp>
      </p:grpSp>
    </p:spTree>
    <p:custDataLst>
      <p:tags r:id="rId1"/>
    </p:custDataLst>
    <p:extLst>
      <p:ext uri="{BB962C8B-B14F-4D97-AF65-F5344CB8AC3E}">
        <p14:creationId xmlns:p14="http://schemas.microsoft.com/office/powerpoint/2010/main" val="213487910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4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9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2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3600000">
                                      <p:cBhvr>
                                        <p:cTn id="5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300000">
                                      <p:cBhvr>
                                        <p:cTn id="5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3" dur="1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8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1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" fill="hold">
                      <p:stCondLst>
                        <p:cond delay="indefinite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6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/>
      <p:bldP spid="19" grpId="0"/>
      <p:bldP spid="21" grpId="0"/>
      <p:bldP spid="21" grpId="1"/>
      <p:bldP spid="22" grpId="0"/>
      <p:bldP spid="26" grpId="0"/>
      <p:bldP spid="30" grpId="0" animBg="1"/>
      <p:bldP spid="31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39358" y="2089098"/>
            <a:ext cx="2756677" cy="2880573"/>
          </a:xfrm>
          <a:prstGeom prst="rect">
            <a:avLst/>
          </a:prstGeom>
        </p:spPr>
      </p:pic>
      <p:grpSp>
        <p:nvGrpSpPr>
          <p:cNvPr id="5" name="Group 4"/>
          <p:cNvGrpSpPr/>
          <p:nvPr/>
        </p:nvGrpSpPr>
        <p:grpSpPr>
          <a:xfrm rot="10800000">
            <a:off x="1467064" y="2668132"/>
            <a:ext cx="2079906" cy="1890824"/>
            <a:chOff x="604866" y="2673745"/>
            <a:chExt cx="2079906" cy="2079906"/>
          </a:xfrm>
        </p:grpSpPr>
        <p:sp>
          <p:nvSpPr>
            <p:cNvPr id="6" name="Oval 5"/>
            <p:cNvSpPr/>
            <p:nvPr/>
          </p:nvSpPr>
          <p:spPr>
            <a:xfrm>
              <a:off x="604866" y="2673745"/>
              <a:ext cx="2079906" cy="2079906"/>
            </a:xfrm>
            <a:prstGeom prst="ellipse">
              <a:avLst/>
            </a:prstGeom>
            <a:noFill/>
            <a:ln w="28575">
              <a:noFill/>
            </a:ln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 dirty="0">
                <a:latin typeface="Comic Sans MS" panose="030F0702030302020204" pitchFamily="66" charset="0"/>
              </a:endParaRPr>
            </a:p>
          </p:txBody>
        </p:sp>
        <p:sp>
          <p:nvSpPr>
            <p:cNvPr id="7" name="Isosceles Triangle 6"/>
            <p:cNvSpPr/>
            <p:nvPr/>
          </p:nvSpPr>
          <p:spPr>
            <a:xfrm>
              <a:off x="1590347" y="2814433"/>
              <a:ext cx="108945" cy="873106"/>
            </a:xfrm>
            <a:prstGeom prst="triangle">
              <a:avLst/>
            </a:prstGeom>
            <a:solidFill>
              <a:schemeClr val="accent1"/>
            </a:solidFill>
            <a:ln w="28575"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 dirty="0">
                <a:latin typeface="Comic Sans MS" panose="030F0702030302020204" pitchFamily="66" charset="0"/>
              </a:endParaRPr>
            </a:p>
          </p:txBody>
        </p:sp>
      </p:grpSp>
      <p:grpSp>
        <p:nvGrpSpPr>
          <p:cNvPr id="8" name="Group 7"/>
          <p:cNvGrpSpPr/>
          <p:nvPr/>
        </p:nvGrpSpPr>
        <p:grpSpPr>
          <a:xfrm rot="7905987">
            <a:off x="1477744" y="2524348"/>
            <a:ext cx="2079906" cy="2079906"/>
            <a:chOff x="4652325" y="1297171"/>
            <a:chExt cx="2079906" cy="2079906"/>
          </a:xfrm>
        </p:grpSpPr>
        <p:sp>
          <p:nvSpPr>
            <p:cNvPr id="9" name="Oval 8"/>
            <p:cNvSpPr/>
            <p:nvPr/>
          </p:nvSpPr>
          <p:spPr>
            <a:xfrm>
              <a:off x="4652325" y="1297171"/>
              <a:ext cx="2079906" cy="2079906"/>
            </a:xfrm>
            <a:prstGeom prst="ellipse">
              <a:avLst/>
            </a:prstGeom>
            <a:noFill/>
            <a:ln w="28575">
              <a:noFill/>
            </a:ln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 dirty="0">
                <a:latin typeface="Comic Sans MS" panose="030F0702030302020204" pitchFamily="66" charset="0"/>
              </a:endParaRPr>
            </a:p>
          </p:txBody>
        </p:sp>
        <p:sp>
          <p:nvSpPr>
            <p:cNvPr id="10" name="Isosceles Triangle 9"/>
            <p:cNvSpPr/>
            <p:nvPr/>
          </p:nvSpPr>
          <p:spPr>
            <a:xfrm>
              <a:off x="5659234" y="1795214"/>
              <a:ext cx="66089" cy="529650"/>
            </a:xfrm>
            <a:prstGeom prst="triangle">
              <a:avLst/>
            </a:prstGeom>
            <a:solidFill>
              <a:srgbClr val="FF0000"/>
            </a:solidFill>
            <a:ln w="28575"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 dirty="0">
                <a:latin typeface="Comic Sans MS" panose="030F0702030302020204" pitchFamily="66" charset="0"/>
              </a:endParaRPr>
            </a:p>
          </p:txBody>
        </p:sp>
      </p:grpSp>
      <p:sp>
        <p:nvSpPr>
          <p:cNvPr id="16" name="TextBox 15"/>
          <p:cNvSpPr txBox="1"/>
          <p:nvPr/>
        </p:nvSpPr>
        <p:spPr>
          <a:xfrm>
            <a:off x="677851" y="321078"/>
            <a:ext cx="691025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omic Sans MS" panose="030F0702030302020204" pitchFamily="66" charset="0"/>
              </a:rPr>
              <a:t>Amir went out to play at half past 4 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927463" y="1057770"/>
            <a:ext cx="691025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omic Sans MS" panose="030F0702030302020204" pitchFamily="66" charset="0"/>
              </a:rPr>
              <a:t>When he came back, the time was 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1673273" y="1732589"/>
            <a:ext cx="691025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omic Sans MS" panose="030F0702030302020204" pitchFamily="66" charset="0"/>
              </a:rPr>
              <a:t>How long did he play for? </a:t>
            </a:r>
          </a:p>
        </p:txBody>
      </p:sp>
      <p:pic>
        <p:nvPicPr>
          <p:cNvPr id="20" name="Picture 19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174023" y="3999514"/>
            <a:ext cx="747045" cy="747045"/>
          </a:xfrm>
          <a:prstGeom prst="rect">
            <a:avLst/>
          </a:prstGeom>
        </p:spPr>
      </p:pic>
      <p:sp>
        <p:nvSpPr>
          <p:cNvPr id="21" name="TextBox 20"/>
          <p:cNvSpPr txBox="1"/>
          <p:nvPr/>
        </p:nvSpPr>
        <p:spPr>
          <a:xfrm>
            <a:off x="5235567" y="4154903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omic Sans MS" panose="030F0702030302020204" pitchFamily="66" charset="0"/>
                <a:cs typeface="Calibri" panose="020F0502020204030204" pitchFamily="34" charset="0"/>
              </a:rPr>
              <a:t>Have a think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4644663" y="2681833"/>
            <a:ext cx="2730192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chemeClr val="accent5">
                    <a:lumMod val="75000"/>
                  </a:schemeClr>
                </a:solidFill>
                <a:latin typeface="Comic Sans MS" panose="030F0702030302020204" pitchFamily="66" charset="0"/>
              </a:rPr>
              <a:t>He played for half an hour. </a:t>
            </a:r>
          </a:p>
        </p:txBody>
      </p:sp>
      <p:cxnSp>
        <p:nvCxnSpPr>
          <p:cNvPr id="25" name="Straight Connector 24"/>
          <p:cNvCxnSpPr/>
          <p:nvPr/>
        </p:nvCxnSpPr>
        <p:spPr>
          <a:xfrm>
            <a:off x="2711396" y="5477736"/>
            <a:ext cx="3278775" cy="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6" name="TextBox 25"/>
          <p:cNvSpPr txBox="1"/>
          <p:nvPr/>
        </p:nvSpPr>
        <p:spPr>
          <a:xfrm>
            <a:off x="2237052" y="5696093"/>
            <a:ext cx="165898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latin typeface="Comic Sans MS" panose="030F0702030302020204" pitchFamily="66" charset="0"/>
              </a:rPr>
              <a:t>Half past 4</a:t>
            </a:r>
          </a:p>
        </p:txBody>
      </p:sp>
      <p:cxnSp>
        <p:nvCxnSpPr>
          <p:cNvPr id="27" name="Straight Connector 26"/>
          <p:cNvCxnSpPr/>
          <p:nvPr/>
        </p:nvCxnSpPr>
        <p:spPr>
          <a:xfrm>
            <a:off x="3083401" y="5474024"/>
            <a:ext cx="0" cy="222069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0" name="Rectangle 29"/>
          <p:cNvSpPr/>
          <p:nvPr/>
        </p:nvSpPr>
        <p:spPr>
          <a:xfrm>
            <a:off x="3080534" y="5016072"/>
            <a:ext cx="2547672" cy="439252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dirty="0">
                <a:solidFill>
                  <a:schemeClr val="tx1"/>
                </a:solidFill>
                <a:latin typeface="Comic Sans MS" panose="030F0702030302020204" pitchFamily="66" charset="0"/>
              </a:rPr>
              <a:t>30 minutes</a:t>
            </a:r>
          </a:p>
        </p:txBody>
      </p:sp>
      <p:sp>
        <p:nvSpPr>
          <p:cNvPr id="31" name="TextBox 30"/>
          <p:cNvSpPr txBox="1"/>
          <p:nvPr/>
        </p:nvSpPr>
        <p:spPr>
          <a:xfrm>
            <a:off x="4770022" y="5724233"/>
            <a:ext cx="165898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latin typeface="Comic Sans MS" panose="030F0702030302020204" pitchFamily="66" charset="0"/>
              </a:rPr>
              <a:t>5 o’clock</a:t>
            </a:r>
          </a:p>
        </p:txBody>
      </p:sp>
      <p:cxnSp>
        <p:nvCxnSpPr>
          <p:cNvPr id="32" name="Straight Connector 31"/>
          <p:cNvCxnSpPr/>
          <p:nvPr/>
        </p:nvCxnSpPr>
        <p:spPr>
          <a:xfrm>
            <a:off x="5628205" y="5483292"/>
            <a:ext cx="0" cy="222069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4" name="Picture 3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53585" y="563731"/>
            <a:ext cx="1617099" cy="1689778"/>
          </a:xfrm>
          <a:prstGeom prst="rect">
            <a:avLst/>
          </a:prstGeom>
        </p:spPr>
      </p:pic>
      <p:grpSp>
        <p:nvGrpSpPr>
          <p:cNvPr id="35" name="Group 34"/>
          <p:cNvGrpSpPr/>
          <p:nvPr/>
        </p:nvGrpSpPr>
        <p:grpSpPr>
          <a:xfrm>
            <a:off x="6845821" y="903399"/>
            <a:ext cx="1220097" cy="1109180"/>
            <a:chOff x="604866" y="2673745"/>
            <a:chExt cx="2079906" cy="2079906"/>
          </a:xfrm>
        </p:grpSpPr>
        <p:sp>
          <p:nvSpPr>
            <p:cNvPr id="36" name="Oval 35"/>
            <p:cNvSpPr/>
            <p:nvPr/>
          </p:nvSpPr>
          <p:spPr>
            <a:xfrm>
              <a:off x="604866" y="2673745"/>
              <a:ext cx="2079906" cy="2079906"/>
            </a:xfrm>
            <a:prstGeom prst="ellipse">
              <a:avLst/>
            </a:prstGeom>
            <a:noFill/>
            <a:ln w="28575">
              <a:noFill/>
            </a:ln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 dirty="0">
                <a:latin typeface="Comic Sans MS" panose="030F0702030302020204" pitchFamily="66" charset="0"/>
              </a:endParaRPr>
            </a:p>
          </p:txBody>
        </p:sp>
        <p:sp>
          <p:nvSpPr>
            <p:cNvPr id="37" name="Isosceles Triangle 36"/>
            <p:cNvSpPr/>
            <p:nvPr/>
          </p:nvSpPr>
          <p:spPr>
            <a:xfrm>
              <a:off x="1590347" y="2814433"/>
              <a:ext cx="108945" cy="873106"/>
            </a:xfrm>
            <a:prstGeom prst="triangle">
              <a:avLst/>
            </a:prstGeom>
            <a:solidFill>
              <a:schemeClr val="accent1"/>
            </a:solidFill>
            <a:ln w="28575"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 dirty="0">
                <a:latin typeface="Comic Sans MS" panose="030F0702030302020204" pitchFamily="66" charset="0"/>
              </a:endParaRPr>
            </a:p>
          </p:txBody>
        </p:sp>
      </p:grpSp>
      <p:grpSp>
        <p:nvGrpSpPr>
          <p:cNvPr id="38" name="Group 37"/>
          <p:cNvGrpSpPr/>
          <p:nvPr/>
        </p:nvGrpSpPr>
        <p:grpSpPr>
          <a:xfrm rot="8816771">
            <a:off x="6852086" y="819054"/>
            <a:ext cx="1220097" cy="1220097"/>
            <a:chOff x="4652325" y="1297171"/>
            <a:chExt cx="2079906" cy="2079906"/>
          </a:xfrm>
        </p:grpSpPr>
        <p:sp>
          <p:nvSpPr>
            <p:cNvPr id="39" name="Oval 38"/>
            <p:cNvSpPr/>
            <p:nvPr/>
          </p:nvSpPr>
          <p:spPr>
            <a:xfrm>
              <a:off x="4652325" y="1297171"/>
              <a:ext cx="2079906" cy="2079906"/>
            </a:xfrm>
            <a:prstGeom prst="ellipse">
              <a:avLst/>
            </a:prstGeom>
            <a:noFill/>
            <a:ln w="28575">
              <a:noFill/>
            </a:ln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 dirty="0">
                <a:latin typeface="Comic Sans MS" panose="030F0702030302020204" pitchFamily="66" charset="0"/>
              </a:endParaRPr>
            </a:p>
          </p:txBody>
        </p:sp>
        <p:sp>
          <p:nvSpPr>
            <p:cNvPr id="40" name="Isosceles Triangle 39"/>
            <p:cNvSpPr/>
            <p:nvPr/>
          </p:nvSpPr>
          <p:spPr>
            <a:xfrm>
              <a:off x="5659234" y="1795214"/>
              <a:ext cx="66089" cy="529650"/>
            </a:xfrm>
            <a:prstGeom prst="triangle">
              <a:avLst/>
            </a:prstGeom>
            <a:solidFill>
              <a:srgbClr val="FF0000"/>
            </a:solidFill>
            <a:ln w="28575"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 dirty="0">
                <a:latin typeface="Comic Sans MS" panose="030F0702030302020204" pitchFamily="66" charset="0"/>
              </a:endParaRPr>
            </a:p>
          </p:txBody>
        </p:sp>
      </p:grpSp>
      <p:pic>
        <p:nvPicPr>
          <p:cNvPr id="33" name="Picture 32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119719" y="1474473"/>
            <a:ext cx="1423545" cy="1703113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0918166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4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9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2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5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900000">
                                      <p:cBhvr>
                                        <p:cTn id="5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3" dur="1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8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1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" fill="hold">
                      <p:stCondLst>
                        <p:cond delay="indefinite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6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/>
      <p:bldP spid="19" grpId="0"/>
      <p:bldP spid="21" grpId="0"/>
      <p:bldP spid="21" grpId="1"/>
      <p:bldP spid="22" grpId="0"/>
      <p:bldP spid="26" grpId="0"/>
      <p:bldP spid="30" grpId="0" animBg="1"/>
      <p:bldP spid="31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8075" y="2393570"/>
            <a:ext cx="2756677" cy="2880573"/>
          </a:xfrm>
          <a:prstGeom prst="rect">
            <a:avLst/>
          </a:prstGeom>
        </p:spPr>
      </p:pic>
      <p:grpSp>
        <p:nvGrpSpPr>
          <p:cNvPr id="8" name="Group 7"/>
          <p:cNvGrpSpPr/>
          <p:nvPr/>
        </p:nvGrpSpPr>
        <p:grpSpPr>
          <a:xfrm rot="13312269">
            <a:off x="1136461" y="2828820"/>
            <a:ext cx="2079906" cy="2079906"/>
            <a:chOff x="4652325" y="1297171"/>
            <a:chExt cx="2079906" cy="2079906"/>
          </a:xfrm>
        </p:grpSpPr>
        <p:sp>
          <p:nvSpPr>
            <p:cNvPr id="9" name="Oval 8"/>
            <p:cNvSpPr/>
            <p:nvPr/>
          </p:nvSpPr>
          <p:spPr>
            <a:xfrm>
              <a:off x="4652325" y="1297171"/>
              <a:ext cx="2079906" cy="2079906"/>
            </a:xfrm>
            <a:prstGeom prst="ellipse">
              <a:avLst/>
            </a:prstGeom>
            <a:noFill/>
            <a:ln w="28575">
              <a:noFill/>
            </a:ln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 dirty="0">
                <a:latin typeface="Comic Sans MS" panose="030F0702030302020204" pitchFamily="66" charset="0"/>
              </a:endParaRPr>
            </a:p>
          </p:txBody>
        </p:sp>
        <p:sp>
          <p:nvSpPr>
            <p:cNvPr id="10" name="Isosceles Triangle 9"/>
            <p:cNvSpPr/>
            <p:nvPr/>
          </p:nvSpPr>
          <p:spPr>
            <a:xfrm>
              <a:off x="5659234" y="1795214"/>
              <a:ext cx="66089" cy="529650"/>
            </a:xfrm>
            <a:prstGeom prst="triangle">
              <a:avLst/>
            </a:prstGeom>
            <a:solidFill>
              <a:srgbClr val="FF0000"/>
            </a:solidFill>
            <a:ln w="28575"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 dirty="0">
                <a:latin typeface="Comic Sans MS" panose="030F0702030302020204" pitchFamily="66" charset="0"/>
              </a:endParaRPr>
            </a:p>
          </p:txBody>
        </p:sp>
      </p:grpSp>
      <p:sp>
        <p:nvSpPr>
          <p:cNvPr id="2" name="TextBox 1"/>
          <p:cNvSpPr txBox="1"/>
          <p:nvPr/>
        </p:nvSpPr>
        <p:spPr>
          <a:xfrm>
            <a:off x="1018903" y="613954"/>
            <a:ext cx="681881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sz="2800" dirty="0">
              <a:latin typeface="Comic Sans MS" panose="030F0702030302020204" pitchFamily="66" charset="0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314613" y="369846"/>
            <a:ext cx="691025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omic Sans MS" panose="030F0702030302020204" pitchFamily="66" charset="0"/>
              </a:rPr>
              <a:t>Amir began his run at 20 past 7 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314613" y="977142"/>
            <a:ext cx="403617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omic Sans MS" panose="030F0702030302020204" pitchFamily="66" charset="0"/>
              </a:rPr>
              <a:t>He ran for 20 minutes.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314613" y="1583857"/>
            <a:ext cx="691025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omic Sans MS" panose="030F0702030302020204" pitchFamily="66" charset="0"/>
              </a:rPr>
              <a:t>What time did he finish his run?</a:t>
            </a:r>
          </a:p>
        </p:txBody>
      </p:sp>
      <p:pic>
        <p:nvPicPr>
          <p:cNvPr id="20" name="Picture 19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346507" y="2806074"/>
            <a:ext cx="747045" cy="747045"/>
          </a:xfrm>
          <a:prstGeom prst="rect">
            <a:avLst/>
          </a:prstGeom>
        </p:spPr>
      </p:pic>
      <p:sp>
        <p:nvSpPr>
          <p:cNvPr id="21" name="TextBox 20"/>
          <p:cNvSpPr txBox="1"/>
          <p:nvPr/>
        </p:nvSpPr>
        <p:spPr>
          <a:xfrm>
            <a:off x="5446151" y="2961463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omic Sans MS" panose="030F0702030302020204" pitchFamily="66" charset="0"/>
                <a:cs typeface="Calibri" panose="020F0502020204030204" pitchFamily="34" charset="0"/>
              </a:rPr>
              <a:t>Have a think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4595115" y="3744105"/>
            <a:ext cx="3276405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chemeClr val="accent5">
                    <a:lumMod val="75000"/>
                  </a:schemeClr>
                </a:solidFill>
                <a:latin typeface="Comic Sans MS" panose="030F0702030302020204" pitchFamily="66" charset="0"/>
              </a:rPr>
              <a:t>He finished at </a:t>
            </a:r>
          </a:p>
          <a:p>
            <a:pPr algn="ctr"/>
            <a:r>
              <a:rPr lang="en-GB" sz="2800" dirty="0">
                <a:solidFill>
                  <a:schemeClr val="accent5">
                    <a:lumMod val="75000"/>
                  </a:schemeClr>
                </a:solidFill>
                <a:latin typeface="Comic Sans MS" panose="030F0702030302020204" pitchFamily="66" charset="0"/>
              </a:rPr>
              <a:t>20 to 8</a:t>
            </a:r>
          </a:p>
        </p:txBody>
      </p:sp>
      <p:cxnSp>
        <p:nvCxnSpPr>
          <p:cNvPr id="25" name="Straight Connector 24"/>
          <p:cNvCxnSpPr/>
          <p:nvPr/>
        </p:nvCxnSpPr>
        <p:spPr>
          <a:xfrm>
            <a:off x="4582354" y="5239470"/>
            <a:ext cx="3278775" cy="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6" name="TextBox 25"/>
          <p:cNvSpPr txBox="1"/>
          <p:nvPr/>
        </p:nvSpPr>
        <p:spPr>
          <a:xfrm>
            <a:off x="4108010" y="5457827"/>
            <a:ext cx="165898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latin typeface="Comic Sans MS" panose="030F0702030302020204" pitchFamily="66" charset="0"/>
              </a:rPr>
              <a:t>20 past 7</a:t>
            </a:r>
          </a:p>
        </p:txBody>
      </p:sp>
      <p:cxnSp>
        <p:nvCxnSpPr>
          <p:cNvPr id="27" name="Straight Connector 26"/>
          <p:cNvCxnSpPr/>
          <p:nvPr/>
        </p:nvCxnSpPr>
        <p:spPr>
          <a:xfrm>
            <a:off x="4954359" y="5235758"/>
            <a:ext cx="0" cy="222069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0" name="Rectangle 29"/>
          <p:cNvSpPr/>
          <p:nvPr/>
        </p:nvSpPr>
        <p:spPr>
          <a:xfrm>
            <a:off x="4951492" y="4777806"/>
            <a:ext cx="2547672" cy="439252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dirty="0">
                <a:solidFill>
                  <a:schemeClr val="tx1"/>
                </a:solidFill>
                <a:latin typeface="Comic Sans MS" panose="030F0702030302020204" pitchFamily="66" charset="0"/>
              </a:rPr>
              <a:t>20 minutes</a:t>
            </a:r>
          </a:p>
        </p:txBody>
      </p:sp>
      <p:sp>
        <p:nvSpPr>
          <p:cNvPr id="31" name="TextBox 30"/>
          <p:cNvSpPr txBox="1"/>
          <p:nvPr/>
        </p:nvSpPr>
        <p:spPr>
          <a:xfrm>
            <a:off x="6640980" y="5485967"/>
            <a:ext cx="165898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latin typeface="Comic Sans MS" panose="030F0702030302020204" pitchFamily="66" charset="0"/>
              </a:rPr>
              <a:t>20 to 8</a:t>
            </a:r>
          </a:p>
        </p:txBody>
      </p:sp>
      <p:cxnSp>
        <p:nvCxnSpPr>
          <p:cNvPr id="32" name="Straight Connector 31"/>
          <p:cNvCxnSpPr/>
          <p:nvPr/>
        </p:nvCxnSpPr>
        <p:spPr>
          <a:xfrm>
            <a:off x="7499163" y="5245026"/>
            <a:ext cx="0" cy="222069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4" name="Picture 3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39285" y="132664"/>
            <a:ext cx="1617099" cy="1689778"/>
          </a:xfrm>
          <a:prstGeom prst="rect">
            <a:avLst/>
          </a:prstGeom>
        </p:spPr>
      </p:pic>
      <p:grpSp>
        <p:nvGrpSpPr>
          <p:cNvPr id="35" name="Group 34"/>
          <p:cNvGrpSpPr/>
          <p:nvPr/>
        </p:nvGrpSpPr>
        <p:grpSpPr>
          <a:xfrm rot="14296426">
            <a:off x="6731521" y="472332"/>
            <a:ext cx="1220097" cy="1109180"/>
            <a:chOff x="604866" y="2673745"/>
            <a:chExt cx="2079906" cy="2079906"/>
          </a:xfrm>
        </p:grpSpPr>
        <p:sp>
          <p:nvSpPr>
            <p:cNvPr id="36" name="Oval 35"/>
            <p:cNvSpPr/>
            <p:nvPr/>
          </p:nvSpPr>
          <p:spPr>
            <a:xfrm>
              <a:off x="604866" y="2673745"/>
              <a:ext cx="2079906" cy="2079906"/>
            </a:xfrm>
            <a:prstGeom prst="ellipse">
              <a:avLst/>
            </a:prstGeom>
            <a:noFill/>
            <a:ln w="28575">
              <a:noFill/>
            </a:ln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 dirty="0">
                <a:latin typeface="Comic Sans MS" panose="030F0702030302020204" pitchFamily="66" charset="0"/>
              </a:endParaRPr>
            </a:p>
          </p:txBody>
        </p:sp>
        <p:sp>
          <p:nvSpPr>
            <p:cNvPr id="37" name="Isosceles Triangle 36"/>
            <p:cNvSpPr/>
            <p:nvPr/>
          </p:nvSpPr>
          <p:spPr>
            <a:xfrm>
              <a:off x="1590347" y="2814433"/>
              <a:ext cx="108945" cy="873106"/>
            </a:xfrm>
            <a:prstGeom prst="triangle">
              <a:avLst/>
            </a:prstGeom>
            <a:solidFill>
              <a:schemeClr val="accent1"/>
            </a:solidFill>
            <a:ln w="28575"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 dirty="0">
                <a:latin typeface="Comic Sans MS" panose="030F0702030302020204" pitchFamily="66" charset="0"/>
              </a:endParaRPr>
            </a:p>
          </p:txBody>
        </p:sp>
      </p:grpSp>
      <p:grpSp>
        <p:nvGrpSpPr>
          <p:cNvPr id="38" name="Group 37"/>
          <p:cNvGrpSpPr/>
          <p:nvPr/>
        </p:nvGrpSpPr>
        <p:grpSpPr>
          <a:xfrm rot="13575124">
            <a:off x="6737786" y="387987"/>
            <a:ext cx="1220097" cy="1220097"/>
            <a:chOff x="4652325" y="1297171"/>
            <a:chExt cx="2079906" cy="2079906"/>
          </a:xfrm>
        </p:grpSpPr>
        <p:sp>
          <p:nvSpPr>
            <p:cNvPr id="39" name="Oval 38"/>
            <p:cNvSpPr/>
            <p:nvPr/>
          </p:nvSpPr>
          <p:spPr>
            <a:xfrm>
              <a:off x="4652325" y="1297171"/>
              <a:ext cx="2079906" cy="2079906"/>
            </a:xfrm>
            <a:prstGeom prst="ellipse">
              <a:avLst/>
            </a:prstGeom>
            <a:noFill/>
            <a:ln w="28575">
              <a:noFill/>
            </a:ln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 dirty="0">
                <a:latin typeface="Comic Sans MS" panose="030F0702030302020204" pitchFamily="66" charset="0"/>
              </a:endParaRPr>
            </a:p>
          </p:txBody>
        </p:sp>
        <p:sp>
          <p:nvSpPr>
            <p:cNvPr id="40" name="Isosceles Triangle 39"/>
            <p:cNvSpPr/>
            <p:nvPr/>
          </p:nvSpPr>
          <p:spPr>
            <a:xfrm>
              <a:off x="5659234" y="1795214"/>
              <a:ext cx="66089" cy="529650"/>
            </a:xfrm>
            <a:prstGeom prst="triangle">
              <a:avLst/>
            </a:prstGeom>
            <a:solidFill>
              <a:srgbClr val="FF0000"/>
            </a:solidFill>
            <a:ln w="28575"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 dirty="0">
                <a:latin typeface="Comic Sans MS" panose="030F0702030302020204" pitchFamily="66" charset="0"/>
              </a:endParaRPr>
            </a:p>
          </p:txBody>
        </p:sp>
      </p:grpSp>
      <p:grpSp>
        <p:nvGrpSpPr>
          <p:cNvPr id="5" name="Group 4"/>
          <p:cNvGrpSpPr/>
          <p:nvPr/>
        </p:nvGrpSpPr>
        <p:grpSpPr>
          <a:xfrm rot="6977874">
            <a:off x="1138481" y="2921804"/>
            <a:ext cx="2079906" cy="1890824"/>
            <a:chOff x="604866" y="2673745"/>
            <a:chExt cx="2079906" cy="2079906"/>
          </a:xfrm>
        </p:grpSpPr>
        <p:sp>
          <p:nvSpPr>
            <p:cNvPr id="6" name="Oval 5"/>
            <p:cNvSpPr/>
            <p:nvPr/>
          </p:nvSpPr>
          <p:spPr>
            <a:xfrm>
              <a:off x="604866" y="2673745"/>
              <a:ext cx="2079906" cy="2079906"/>
            </a:xfrm>
            <a:prstGeom prst="ellipse">
              <a:avLst/>
            </a:prstGeom>
            <a:noFill/>
            <a:ln w="28575">
              <a:noFill/>
            </a:ln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 dirty="0">
                <a:latin typeface="Comic Sans MS" panose="030F0702030302020204" pitchFamily="66" charset="0"/>
              </a:endParaRPr>
            </a:p>
          </p:txBody>
        </p:sp>
        <p:sp>
          <p:nvSpPr>
            <p:cNvPr id="7" name="Isosceles Triangle 6"/>
            <p:cNvSpPr/>
            <p:nvPr/>
          </p:nvSpPr>
          <p:spPr>
            <a:xfrm>
              <a:off x="1590347" y="2814433"/>
              <a:ext cx="108945" cy="873106"/>
            </a:xfrm>
            <a:prstGeom prst="triangle">
              <a:avLst/>
            </a:prstGeom>
            <a:solidFill>
              <a:schemeClr val="accent1"/>
            </a:solidFill>
            <a:ln w="28575"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 dirty="0">
                <a:latin typeface="Comic Sans MS" panose="030F0702030302020204" pitchFamily="66" charset="0"/>
              </a:endParaRPr>
            </a:p>
          </p:txBody>
        </p:sp>
      </p:grpSp>
      <p:sp>
        <p:nvSpPr>
          <p:cNvPr id="33" name="TextBox 32"/>
          <p:cNvSpPr txBox="1"/>
          <p:nvPr/>
        </p:nvSpPr>
        <p:spPr>
          <a:xfrm>
            <a:off x="6669671" y="5493985"/>
            <a:ext cx="165898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latin typeface="Comic Sans MS" panose="030F0702030302020204" pitchFamily="66" charset="0"/>
              </a:rPr>
              <a:t>?</a:t>
            </a:r>
          </a:p>
        </p:txBody>
      </p:sp>
      <p:pic>
        <p:nvPicPr>
          <p:cNvPr id="41" name="Picture 40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5559875" y="1308988"/>
            <a:ext cx="1423545" cy="1703113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14948331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0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5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8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7200000">
                                      <p:cBhvr>
                                        <p:cTn id="4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450000">
                                      <p:cBhvr>
                                        <p:cTn id="4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9" dur="1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2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5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0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/>
      <p:bldP spid="19" grpId="0"/>
      <p:bldP spid="21" grpId="0"/>
      <p:bldP spid="21" grpId="1"/>
      <p:bldP spid="22" grpId="0"/>
      <p:bldP spid="26" grpId="0"/>
      <p:bldP spid="30" grpId="0" animBg="1"/>
      <p:bldP spid="31" grpId="0"/>
      <p:bldP spid="33" grpId="0"/>
      <p:bldP spid="33" grpId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7246" y="2703868"/>
            <a:ext cx="2756677" cy="2880573"/>
          </a:xfrm>
          <a:prstGeom prst="rect">
            <a:avLst/>
          </a:prstGeom>
        </p:spPr>
      </p:pic>
      <p:grpSp>
        <p:nvGrpSpPr>
          <p:cNvPr id="8" name="Group 7"/>
          <p:cNvGrpSpPr/>
          <p:nvPr/>
        </p:nvGrpSpPr>
        <p:grpSpPr>
          <a:xfrm rot="6996121">
            <a:off x="955632" y="3139118"/>
            <a:ext cx="2079906" cy="2079906"/>
            <a:chOff x="4652325" y="1297171"/>
            <a:chExt cx="2079906" cy="2079906"/>
          </a:xfrm>
        </p:grpSpPr>
        <p:sp>
          <p:nvSpPr>
            <p:cNvPr id="9" name="Oval 8"/>
            <p:cNvSpPr/>
            <p:nvPr/>
          </p:nvSpPr>
          <p:spPr>
            <a:xfrm>
              <a:off x="4652325" y="1297171"/>
              <a:ext cx="2079906" cy="2079906"/>
            </a:xfrm>
            <a:prstGeom prst="ellipse">
              <a:avLst/>
            </a:prstGeom>
            <a:noFill/>
            <a:ln w="28575">
              <a:noFill/>
            </a:ln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 dirty="0">
                <a:latin typeface="Comic Sans MS" panose="030F0702030302020204" pitchFamily="66" charset="0"/>
              </a:endParaRPr>
            </a:p>
          </p:txBody>
        </p:sp>
        <p:sp>
          <p:nvSpPr>
            <p:cNvPr id="10" name="Isosceles Triangle 9"/>
            <p:cNvSpPr/>
            <p:nvPr/>
          </p:nvSpPr>
          <p:spPr>
            <a:xfrm>
              <a:off x="5659234" y="1795214"/>
              <a:ext cx="66089" cy="529650"/>
            </a:xfrm>
            <a:prstGeom prst="triangle">
              <a:avLst/>
            </a:prstGeom>
            <a:solidFill>
              <a:srgbClr val="FF0000"/>
            </a:solidFill>
            <a:ln w="28575"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 dirty="0">
                <a:latin typeface="Comic Sans MS" panose="030F0702030302020204" pitchFamily="66" charset="0"/>
              </a:endParaRPr>
            </a:p>
          </p:txBody>
        </p:sp>
      </p:grpSp>
      <p:sp>
        <p:nvSpPr>
          <p:cNvPr id="2" name="TextBox 1"/>
          <p:cNvSpPr txBox="1"/>
          <p:nvPr/>
        </p:nvSpPr>
        <p:spPr>
          <a:xfrm>
            <a:off x="1018903" y="613954"/>
            <a:ext cx="681881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sz="2800" dirty="0">
              <a:latin typeface="Comic Sans MS" panose="030F0702030302020204" pitchFamily="66" charset="0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390316" y="332128"/>
            <a:ext cx="418168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omic Sans MS" panose="030F0702030302020204" pitchFamily="66" charset="0"/>
              </a:rPr>
              <a:t>Amir turned a program off at half past 4 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390316" y="1306387"/>
            <a:ext cx="4365163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omic Sans MS" panose="030F0702030302020204" pitchFamily="66" charset="0"/>
              </a:rPr>
              <a:t>He had been watching for half an hour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390316" y="2260990"/>
            <a:ext cx="756462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omic Sans MS" panose="030F0702030302020204" pitchFamily="66" charset="0"/>
              </a:rPr>
              <a:t>What time did the program start? </a:t>
            </a:r>
          </a:p>
        </p:txBody>
      </p:sp>
      <p:pic>
        <p:nvPicPr>
          <p:cNvPr id="20" name="Picture 19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378052" y="2744824"/>
            <a:ext cx="747045" cy="747045"/>
          </a:xfrm>
          <a:prstGeom prst="rect">
            <a:avLst/>
          </a:prstGeom>
        </p:spPr>
      </p:pic>
      <p:sp>
        <p:nvSpPr>
          <p:cNvPr id="21" name="TextBox 20"/>
          <p:cNvSpPr txBox="1"/>
          <p:nvPr/>
        </p:nvSpPr>
        <p:spPr>
          <a:xfrm>
            <a:off x="5388796" y="2887513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omic Sans MS" panose="030F0702030302020204" pitchFamily="66" charset="0"/>
                <a:cs typeface="Calibri" panose="020F0502020204030204" pitchFamily="34" charset="0"/>
              </a:rPr>
              <a:t>Have a think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3917085" y="3719182"/>
            <a:ext cx="3612293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chemeClr val="accent5">
                    <a:lumMod val="75000"/>
                  </a:schemeClr>
                </a:solidFill>
                <a:latin typeface="Comic Sans MS" panose="030F0702030302020204" pitchFamily="66" charset="0"/>
              </a:rPr>
              <a:t>The program started at 4 o’clock</a:t>
            </a:r>
          </a:p>
        </p:txBody>
      </p:sp>
      <p:cxnSp>
        <p:nvCxnSpPr>
          <p:cNvPr id="25" name="Straight Connector 24"/>
          <p:cNvCxnSpPr/>
          <p:nvPr/>
        </p:nvCxnSpPr>
        <p:spPr>
          <a:xfrm>
            <a:off x="3999553" y="5263068"/>
            <a:ext cx="3278775" cy="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Straight Connector 26"/>
          <p:cNvCxnSpPr/>
          <p:nvPr/>
        </p:nvCxnSpPr>
        <p:spPr>
          <a:xfrm>
            <a:off x="4371558" y="5259356"/>
            <a:ext cx="0" cy="222069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0" name="Rectangle 29"/>
          <p:cNvSpPr/>
          <p:nvPr/>
        </p:nvSpPr>
        <p:spPr>
          <a:xfrm>
            <a:off x="4368691" y="4801404"/>
            <a:ext cx="2547672" cy="439252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dirty="0">
                <a:solidFill>
                  <a:schemeClr val="tx1"/>
                </a:solidFill>
                <a:latin typeface="Comic Sans MS" panose="030F0702030302020204" pitchFamily="66" charset="0"/>
              </a:rPr>
              <a:t>30 minutes</a:t>
            </a:r>
          </a:p>
        </p:txBody>
      </p:sp>
      <p:cxnSp>
        <p:nvCxnSpPr>
          <p:cNvPr id="32" name="Straight Connector 31"/>
          <p:cNvCxnSpPr/>
          <p:nvPr/>
        </p:nvCxnSpPr>
        <p:spPr>
          <a:xfrm>
            <a:off x="6916362" y="5268624"/>
            <a:ext cx="0" cy="222069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4" name="Picture 3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07998" y="200957"/>
            <a:ext cx="1617099" cy="1689778"/>
          </a:xfrm>
          <a:prstGeom prst="rect">
            <a:avLst/>
          </a:prstGeom>
        </p:spPr>
      </p:pic>
      <p:grpSp>
        <p:nvGrpSpPr>
          <p:cNvPr id="35" name="Group 34"/>
          <p:cNvGrpSpPr/>
          <p:nvPr/>
        </p:nvGrpSpPr>
        <p:grpSpPr>
          <a:xfrm rot="10800000">
            <a:off x="6700234" y="540625"/>
            <a:ext cx="1220097" cy="1109180"/>
            <a:chOff x="604866" y="2673745"/>
            <a:chExt cx="2079906" cy="2079906"/>
          </a:xfrm>
        </p:grpSpPr>
        <p:sp>
          <p:nvSpPr>
            <p:cNvPr id="36" name="Oval 35"/>
            <p:cNvSpPr/>
            <p:nvPr/>
          </p:nvSpPr>
          <p:spPr>
            <a:xfrm>
              <a:off x="604866" y="2673745"/>
              <a:ext cx="2079906" cy="2079906"/>
            </a:xfrm>
            <a:prstGeom prst="ellipse">
              <a:avLst/>
            </a:prstGeom>
            <a:noFill/>
            <a:ln w="28575">
              <a:noFill/>
            </a:ln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 dirty="0">
                <a:latin typeface="Comic Sans MS" panose="030F0702030302020204" pitchFamily="66" charset="0"/>
              </a:endParaRPr>
            </a:p>
          </p:txBody>
        </p:sp>
        <p:sp>
          <p:nvSpPr>
            <p:cNvPr id="37" name="Isosceles Triangle 36"/>
            <p:cNvSpPr/>
            <p:nvPr/>
          </p:nvSpPr>
          <p:spPr>
            <a:xfrm>
              <a:off x="1590347" y="2814433"/>
              <a:ext cx="108945" cy="873106"/>
            </a:xfrm>
            <a:prstGeom prst="triangle">
              <a:avLst/>
            </a:prstGeom>
            <a:solidFill>
              <a:schemeClr val="accent1"/>
            </a:solidFill>
            <a:ln w="28575"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 dirty="0">
                <a:latin typeface="Comic Sans MS" panose="030F0702030302020204" pitchFamily="66" charset="0"/>
              </a:endParaRPr>
            </a:p>
          </p:txBody>
        </p:sp>
      </p:grpSp>
      <p:grpSp>
        <p:nvGrpSpPr>
          <p:cNvPr id="38" name="Group 37"/>
          <p:cNvGrpSpPr/>
          <p:nvPr/>
        </p:nvGrpSpPr>
        <p:grpSpPr>
          <a:xfrm rot="7944847">
            <a:off x="6706499" y="456280"/>
            <a:ext cx="1220097" cy="1220097"/>
            <a:chOff x="4652325" y="1297171"/>
            <a:chExt cx="2079906" cy="2079906"/>
          </a:xfrm>
        </p:grpSpPr>
        <p:sp>
          <p:nvSpPr>
            <p:cNvPr id="39" name="Oval 38"/>
            <p:cNvSpPr/>
            <p:nvPr/>
          </p:nvSpPr>
          <p:spPr>
            <a:xfrm>
              <a:off x="4652325" y="1297171"/>
              <a:ext cx="2079906" cy="2079906"/>
            </a:xfrm>
            <a:prstGeom prst="ellipse">
              <a:avLst/>
            </a:prstGeom>
            <a:noFill/>
            <a:ln w="28575">
              <a:noFill/>
            </a:ln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 dirty="0">
                <a:latin typeface="Comic Sans MS" panose="030F0702030302020204" pitchFamily="66" charset="0"/>
              </a:endParaRPr>
            </a:p>
          </p:txBody>
        </p:sp>
        <p:sp>
          <p:nvSpPr>
            <p:cNvPr id="40" name="Isosceles Triangle 39"/>
            <p:cNvSpPr/>
            <p:nvPr/>
          </p:nvSpPr>
          <p:spPr>
            <a:xfrm>
              <a:off x="5659234" y="1795214"/>
              <a:ext cx="66089" cy="529650"/>
            </a:xfrm>
            <a:prstGeom prst="triangle">
              <a:avLst/>
            </a:prstGeom>
            <a:solidFill>
              <a:srgbClr val="FF0000"/>
            </a:solidFill>
            <a:ln w="28575"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 dirty="0">
                <a:latin typeface="Comic Sans MS" panose="030F0702030302020204" pitchFamily="66" charset="0"/>
              </a:endParaRPr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957652" y="3232102"/>
            <a:ext cx="2079906" cy="1890824"/>
            <a:chOff x="604866" y="2673745"/>
            <a:chExt cx="2079906" cy="2079906"/>
          </a:xfrm>
        </p:grpSpPr>
        <p:sp>
          <p:nvSpPr>
            <p:cNvPr id="6" name="Oval 5"/>
            <p:cNvSpPr/>
            <p:nvPr/>
          </p:nvSpPr>
          <p:spPr>
            <a:xfrm>
              <a:off x="604866" y="2673745"/>
              <a:ext cx="2079906" cy="2079906"/>
            </a:xfrm>
            <a:prstGeom prst="ellipse">
              <a:avLst/>
            </a:prstGeom>
            <a:noFill/>
            <a:ln w="28575">
              <a:noFill/>
            </a:ln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 dirty="0">
                <a:latin typeface="Comic Sans MS" panose="030F0702030302020204" pitchFamily="66" charset="0"/>
              </a:endParaRPr>
            </a:p>
          </p:txBody>
        </p:sp>
        <p:sp>
          <p:nvSpPr>
            <p:cNvPr id="7" name="Isosceles Triangle 6"/>
            <p:cNvSpPr/>
            <p:nvPr/>
          </p:nvSpPr>
          <p:spPr>
            <a:xfrm>
              <a:off x="1590347" y="2814433"/>
              <a:ext cx="108945" cy="873106"/>
            </a:xfrm>
            <a:prstGeom prst="triangle">
              <a:avLst/>
            </a:prstGeom>
            <a:solidFill>
              <a:schemeClr val="accent1"/>
            </a:solidFill>
            <a:ln w="28575"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 dirty="0">
                <a:latin typeface="Comic Sans MS" panose="030F0702030302020204" pitchFamily="66" charset="0"/>
              </a:endParaRPr>
            </a:p>
          </p:txBody>
        </p:sp>
      </p:grpSp>
      <p:sp>
        <p:nvSpPr>
          <p:cNvPr id="33" name="TextBox 32"/>
          <p:cNvSpPr txBox="1"/>
          <p:nvPr/>
        </p:nvSpPr>
        <p:spPr>
          <a:xfrm>
            <a:off x="5890308" y="5490693"/>
            <a:ext cx="205210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latin typeface="Comic Sans MS" panose="030F0702030302020204" pitchFamily="66" charset="0"/>
              </a:rPr>
              <a:t>half past 4</a:t>
            </a:r>
          </a:p>
        </p:txBody>
      </p:sp>
      <p:sp>
        <p:nvSpPr>
          <p:cNvPr id="41" name="TextBox 40"/>
          <p:cNvSpPr txBox="1"/>
          <p:nvPr/>
        </p:nvSpPr>
        <p:spPr>
          <a:xfrm>
            <a:off x="3517689" y="5496393"/>
            <a:ext cx="165898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latin typeface="Comic Sans MS" panose="030F0702030302020204" pitchFamily="66" charset="0"/>
              </a:rPr>
              <a:t>4 o’clock</a:t>
            </a:r>
          </a:p>
        </p:txBody>
      </p:sp>
      <p:sp>
        <p:nvSpPr>
          <p:cNvPr id="42" name="TextBox 41"/>
          <p:cNvSpPr txBox="1"/>
          <p:nvPr/>
        </p:nvSpPr>
        <p:spPr>
          <a:xfrm>
            <a:off x="3525209" y="5470734"/>
            <a:ext cx="165898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latin typeface="Comic Sans MS" panose="030F0702030302020204" pitchFamily="66" charset="0"/>
              </a:rPr>
              <a:t>?</a:t>
            </a:r>
          </a:p>
        </p:txBody>
      </p:sp>
      <p:pic>
        <p:nvPicPr>
          <p:cNvPr id="43" name="Picture 42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4815332" y="779605"/>
            <a:ext cx="1423545" cy="1703113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93010290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8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1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4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4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900000">
                                      <p:cBhvr>
                                        <p:cTn id="5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5" dur="1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8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3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8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5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/>
      <p:bldP spid="19" grpId="0"/>
      <p:bldP spid="21" grpId="0"/>
      <p:bldP spid="21" grpId="1"/>
      <p:bldP spid="22" grpId="0"/>
      <p:bldP spid="30" grpId="0" animBg="1"/>
      <p:bldP spid="33" grpId="0"/>
      <p:bldP spid="41" grpId="0"/>
      <p:bldP spid="42" grpId="0"/>
      <p:bldP spid="42" grpId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cs typeface="Calibri" panose="020F0502020204030204" pitchFamily="34" charset="0"/>
              </a:rPr>
              <a:t>Have a go at the </a:t>
            </a:r>
            <a:br>
              <a:rPr lang="en-GB" dirty="0">
                <a:cs typeface="Calibri" panose="020F0502020204030204" pitchFamily="34" charset="0"/>
              </a:rPr>
            </a:br>
            <a:r>
              <a:rPr lang="en-GB" dirty="0">
                <a:cs typeface="Calibri" panose="020F0502020204030204" pitchFamily="34" charset="0"/>
              </a:rPr>
              <a:t>rest of the questions on the worksheet</a:t>
            </a:r>
          </a:p>
        </p:txBody>
      </p:sp>
    </p:spTree>
    <p:extLst>
      <p:ext uri="{BB962C8B-B14F-4D97-AF65-F5344CB8AC3E}">
        <p14:creationId xmlns:p14="http://schemas.microsoft.com/office/powerpoint/2010/main" val="2899906227"/>
      </p:ext>
    </p:ext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5.7|4.7|13.1|12.3|8.9|16.2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1.6|10.9|9|8.8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.7|2.3|2.4|6.4|26|4.1|4.7|1.3|4.9|5.7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5.2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6.5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4.1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.5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0.9|20.9|4.2|2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4.4|11.3|8.7|4.8|1|4.8|0.9|1.3|3.8|3.4|3.4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6.7|5.2|2.9|7.7|0.8|3.7|1|0.8|3.4|4.2|3.6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7.3|3.4|10.4|4.6|0.9|1.1|4.8|4.6|5.4|3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4.8|4.2|3.6|10.2|0.9|6|13.3|3.4|3.7|8|2.5"/>
</p:tagLst>
</file>

<file path=ppt/theme/theme1.xml><?xml version="1.0" encoding="utf-8"?>
<a:theme xmlns:a="http://schemas.openxmlformats.org/drawingml/2006/main" name="Title slid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Get ready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Get ready question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Let's learn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Let's learn slide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6.xml><?xml version="1.0" encoding="utf-8"?>
<a:theme xmlns:a="http://schemas.openxmlformats.org/drawingml/2006/main" name="Your tur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7.xml><?xml version="1.0" encoding="utf-8"?>
<a:theme xmlns:a="http://schemas.openxmlformats.org/drawingml/2006/main" name="Your turn activity lesso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8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810DC92D10A6294EB2D3BAE7684BF2FC" ma:contentTypeVersion="7" ma:contentTypeDescription="Create a new document." ma:contentTypeScope="" ma:versionID="d1bbd0e7118b8034b1837b1a97a3e8b1">
  <xsd:schema xmlns:xsd="http://www.w3.org/2001/XMLSchema" xmlns:xs="http://www.w3.org/2001/XMLSchema" xmlns:p="http://schemas.microsoft.com/office/2006/metadata/properties" xmlns:ns3="522d4c35-b548-4432-90ae-af4376e1c4b4" targetNamespace="http://schemas.microsoft.com/office/2006/metadata/properties" ma:root="true" ma:fieldsID="6327414cb3b5f93d160f991d0b6625f7" ns3:_="">
    <xsd:import namespace="522d4c35-b548-4432-90ae-af4376e1c4b4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DateTake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22d4c35-b548-4432-90ae-af4376e1c4b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OCR" ma:index="1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4" nillable="true" ma:displayName="MediaServiceDateTaken" ma:hidden="true" ma:internalName="MediaServiceDateTaken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EFA976BF-BA58-4DED-B6CD-0D8A580477CA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972645BB-C536-4612-8AE4-E740337A994B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522d4c35-b548-4432-90ae-af4376e1c4b4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11727757-3061-47D3-99FD-9493F136DC43}">
  <ds:schemaRefs>
    <ds:schemaRef ds:uri="http://schemas.openxmlformats.org/package/2006/metadata/core-properties"/>
    <ds:schemaRef ds:uri="http://purl.org/dc/dcmitype/"/>
    <ds:schemaRef ds:uri="http://schemas.microsoft.com/office/infopath/2007/PartnerControls"/>
    <ds:schemaRef ds:uri="http://purl.org/dc/elements/1.1/"/>
    <ds:schemaRef ds:uri="http://schemas.microsoft.com/office/2006/documentManagement/types"/>
    <ds:schemaRef ds:uri="522d4c35-b548-4432-90ae-af4376e1c4b4"/>
    <ds:schemaRef ds:uri="http://purl.org/dc/terms/"/>
    <ds:schemaRef ds:uri="http://schemas.microsoft.com/office/2006/metadata/properties"/>
    <ds:schemaRef ds:uri="http://www.w3.org/XML/1998/namespace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13037</TotalTime>
  <Words>295</Words>
  <Application>Microsoft Office PowerPoint</Application>
  <PresentationFormat>On-screen Show (4:3)</PresentationFormat>
  <Paragraphs>70</Paragraphs>
  <Slides>17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7</vt:i4>
      </vt:variant>
      <vt:variant>
        <vt:lpstr>Slide Titles</vt:lpstr>
      </vt:variant>
      <vt:variant>
        <vt:i4>17</vt:i4>
      </vt:variant>
    </vt:vector>
  </HeadingPairs>
  <TitlesOfParts>
    <vt:vector size="24" baseType="lpstr">
      <vt:lpstr>Title slide</vt:lpstr>
      <vt:lpstr>Get ready title</vt:lpstr>
      <vt:lpstr>Get ready questions</vt:lpstr>
      <vt:lpstr>Let's learn title</vt:lpstr>
      <vt:lpstr>Let's learn slides</vt:lpstr>
      <vt:lpstr>Your turn</vt:lpstr>
      <vt:lpstr>Your turn activity lesson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Have a go at  questions 1 - 3  on the worksheet</vt:lpstr>
      <vt:lpstr>PowerPoint Presentation</vt:lpstr>
      <vt:lpstr>PowerPoint Presentation</vt:lpstr>
      <vt:lpstr>PowerPoint Presentation</vt:lpstr>
      <vt:lpstr>PowerPoint Presentation</vt:lpstr>
      <vt:lpstr>Have a go at the  rest of the questions on the worksheet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Catherine Clarke</dc:creator>
  <cp:lastModifiedBy>Liz King</cp:lastModifiedBy>
  <cp:revision>259</cp:revision>
  <dcterms:created xsi:type="dcterms:W3CDTF">2019-07-05T11:02:13Z</dcterms:created>
  <dcterms:modified xsi:type="dcterms:W3CDTF">2021-06-07T23:50:01Z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0x010100810DC92D10A6294EB2D3BAE7684BF2FC</vt:lpwstr>
  </property>
</Properties>
</file>