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8" r:id="rId2"/>
    <p:sldId id="259" r:id="rId3"/>
    <p:sldId id="256" r:id="rId4"/>
    <p:sldId id="257" r:id="rId5"/>
    <p:sldId id="260" r:id="rId6"/>
    <p:sldId id="261" r:id="rId7"/>
    <p:sldId id="262" r:id="rId8"/>
    <p:sldId id="263" r:id="rId9"/>
    <p:sldId id="265" r:id="rId10"/>
    <p:sldId id="264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F98567E1-4B32-41DE-A378-F7A0F793EFB4}">
          <p14:sldIdLst>
            <p14:sldId id="258"/>
            <p14:sldId id="259"/>
            <p14:sldId id="256"/>
            <p14:sldId id="257"/>
            <p14:sldId id="260"/>
            <p14:sldId id="261"/>
            <p14:sldId id="262"/>
            <p14:sldId id="263"/>
            <p14:sldId id="265"/>
            <p14:sldId id="264"/>
            <p14:sldId id="266"/>
            <p14:sldId id="267"/>
            <p14:sldId id="268"/>
          </p14:sldIdLst>
        </p14:section>
        <p14:section name="Untitled Section" id="{07A48FB9-AE95-4C1D-A1EF-9DFD90CDC25D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2253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002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7453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39600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4295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9063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63683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48757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96755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6314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90832691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810806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615217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880621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06767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6847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6A6672-6B5E-495C-ADA0-2D407F3A0F0C}" type="datetimeFigureOut">
              <a:rPr lang="en-GB" smtClean="0"/>
              <a:t>30/04/2021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990187C0-AF2E-489E-8730-51CF4BEBA2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69341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youtube.com/watch?v=vB07RfntTvw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01337" y="0"/>
            <a:ext cx="4489198" cy="1646302"/>
          </a:xfrm>
        </p:spPr>
        <p:txBody>
          <a:bodyPr/>
          <a:lstStyle/>
          <a:p>
            <a:r>
              <a:rPr lang="en-GB" dirty="0" smtClean="0"/>
              <a:t>Tricky Words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5375" y="1646301"/>
            <a:ext cx="3600450" cy="24098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25477" y="422339"/>
            <a:ext cx="3667125" cy="24479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93438" y="3630792"/>
            <a:ext cx="3638550" cy="23812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649855" y="4056126"/>
            <a:ext cx="3619500" cy="244792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77474" y="2059903"/>
            <a:ext cx="3629025" cy="23812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09439" y="4102988"/>
            <a:ext cx="3667125" cy="2333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855901" y="4278787"/>
            <a:ext cx="3505200" cy="24384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193438" y="336598"/>
            <a:ext cx="3533775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34473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1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3697" y="35118"/>
            <a:ext cx="10515600" cy="1325563"/>
          </a:xfrm>
        </p:spPr>
        <p:txBody>
          <a:bodyPr>
            <a:normAutofit/>
          </a:bodyPr>
          <a:lstStyle/>
          <a:p>
            <a:r>
              <a:rPr lang="en-GB" dirty="0" smtClean="0"/>
              <a:t>Our Set 3 phoneme for today is….</a:t>
            </a:r>
            <a:r>
              <a:rPr lang="en-GB" sz="6000" dirty="0" err="1" smtClean="0">
                <a:latin typeface="Comic Sans MS" panose="030F0702030302020204" pitchFamily="66" charset="0"/>
              </a:rPr>
              <a:t>ur</a:t>
            </a:r>
            <a:r>
              <a:rPr lang="en-GB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 </a:t>
            </a:r>
            <a:endParaRPr lang="en-GB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425244" y="214578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6" name="TextBox 5"/>
          <p:cNvSpPr txBox="1"/>
          <p:nvPr/>
        </p:nvSpPr>
        <p:spPr>
          <a:xfrm>
            <a:off x="4425244" y="2798410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492978" y="352887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4492978" y="409896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9" name="TextBox 8"/>
          <p:cNvSpPr txBox="1"/>
          <p:nvPr/>
        </p:nvSpPr>
        <p:spPr>
          <a:xfrm>
            <a:off x="4459111" y="4741865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n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se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6615289" y="282098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6615289" y="3413652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6581422" y="2266594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6615289" y="3996799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6581422" y="5148550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6581422" y="5741216"/>
            <a:ext cx="3747911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547555" y="4594158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6581422" y="6324363"/>
            <a:ext cx="3747911" cy="0"/>
          </a:xfrm>
          <a:prstGeom prst="line">
            <a:avLst/>
          </a:prstGeom>
          <a:ln>
            <a:solidFill>
              <a:schemeClr val="accent5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AutoShape 2" descr="Phonics Homewor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6779945" y="1185611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se     h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ur</a:t>
            </a:r>
            <a:r>
              <a:rPr lang="en-GB" sz="4000" dirty="0" smtClean="0">
                <a:latin typeface="Comic Sans MS" panose="030F0702030302020204" pitchFamily="66" charset="0"/>
              </a:rPr>
              <a:t>t  </a:t>
            </a:r>
            <a:endParaRPr lang="en-GB" sz="4000" dirty="0"/>
          </a:p>
        </p:txBody>
      </p:sp>
      <p:sp>
        <p:nvSpPr>
          <p:cNvPr id="3" name="AutoShape 2" descr="Read Write Inc Phonics Parents' Meeting 20.10.15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509" y="1683942"/>
            <a:ext cx="4103090" cy="405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73207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2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LO: To think of questions to ask the wolf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Monday 10</a:t>
            </a:r>
            <a:r>
              <a:rPr lang="en-GB" baseline="30000" dirty="0" smtClean="0">
                <a:latin typeface="Twinkl Precursive" panose="02000000000000000000" pitchFamily="2" charset="0"/>
              </a:rPr>
              <a:t>th</a:t>
            </a:r>
            <a:r>
              <a:rPr lang="en-GB" dirty="0" smtClean="0">
                <a:latin typeface="Twinkl Precursive" panose="02000000000000000000" pitchFamily="2" charset="0"/>
              </a:rPr>
              <a:t> May 2021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6325" y="3385705"/>
            <a:ext cx="363855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94683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Today we will be hearing the TRUE story of the Three Little Pigs.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Twinkl Precursive" panose="02000000000000000000" pitchFamily="2" charset="0"/>
              </a:rPr>
              <a:t>We will watch the story and share our ideas about it after. </a:t>
            </a:r>
          </a:p>
          <a:p>
            <a:endParaRPr lang="en-GB" sz="4000" dirty="0">
              <a:latin typeface="Twinkl Precursive" panose="02000000000000000000" pitchFamily="2" charset="0"/>
            </a:endParaRPr>
          </a:p>
          <a:p>
            <a:r>
              <a:rPr lang="en-GB" sz="4000" dirty="0" smtClean="0">
                <a:latin typeface="Twinkl Precursive" panose="02000000000000000000" pitchFamily="2" charset="0"/>
                <a:hlinkClick r:id="rId2"/>
              </a:rPr>
              <a:t>Video</a:t>
            </a:r>
            <a:r>
              <a:rPr lang="en-GB" sz="4000" dirty="0" smtClean="0">
                <a:latin typeface="Twinkl Precursive" panose="02000000000000000000" pitchFamily="2" charset="0"/>
              </a:rPr>
              <a:t> </a:t>
            </a:r>
            <a:endParaRPr lang="en-GB" sz="4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77934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000" dirty="0" smtClean="0">
                <a:latin typeface="Twinkl Precursive" panose="02000000000000000000" pitchFamily="2" charset="0"/>
              </a:rPr>
              <a:t>What questions would you like to ask Mr. A. Wolf?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Say your questions out loud. What words have you used to start your questions?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440911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11289" y="5048098"/>
            <a:ext cx="8596668" cy="1320800"/>
          </a:xfrm>
        </p:spPr>
        <p:txBody>
          <a:bodyPr/>
          <a:lstStyle/>
          <a:p>
            <a:r>
              <a:rPr lang="en-GB" dirty="0" smtClean="0">
                <a:solidFill>
                  <a:schemeClr val="tx1"/>
                </a:solidFill>
                <a:latin typeface="Twinkl Precursive" panose="02000000000000000000" pitchFamily="2" charset="0"/>
              </a:rPr>
              <a:t>What punctuation do we see at the end of a question? </a:t>
            </a:r>
            <a:endParaRPr lang="en-GB" dirty="0">
              <a:solidFill>
                <a:schemeClr val="tx1"/>
              </a:solidFill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849" y="157204"/>
            <a:ext cx="2720118" cy="17773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7967" y="48591"/>
            <a:ext cx="2758790" cy="181399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39526" y="30676"/>
            <a:ext cx="2988037" cy="1919282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4851" y="2423599"/>
            <a:ext cx="2928282" cy="202463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27563" y="2528882"/>
            <a:ext cx="2880394" cy="205034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52441" y="2441514"/>
            <a:ext cx="2895814" cy="211202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27563" y="97886"/>
            <a:ext cx="2830412" cy="21336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70143" y="4344266"/>
            <a:ext cx="2590800" cy="2381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08084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the wolf really go for a cup of sugar to make a cake?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3005716"/>
            <a:ext cx="3858058" cy="2452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3901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straw house door really just fall down?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5618" y="2174443"/>
            <a:ext cx="4210050" cy="3981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3254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he really sneeze? 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472" y="2298380"/>
            <a:ext cx="4715857" cy="226712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78188" y="2161309"/>
            <a:ext cx="4555608" cy="291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683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How did the little pigs really die when their houses fell down? </a:t>
            </a:r>
            <a:br>
              <a:rPr lang="en-GB" dirty="0" smtClean="0">
                <a:latin typeface="Twinkl Precursive" panose="02000000000000000000" pitchFamily="2" charset="0"/>
              </a:rPr>
            </a:br>
            <a:r>
              <a:rPr lang="en-GB" dirty="0" smtClean="0">
                <a:latin typeface="Twinkl Precursive" panose="02000000000000000000" pitchFamily="2" charset="0"/>
              </a:rPr>
              <a:t>What questions can we ask to find out?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4732" y="3613439"/>
            <a:ext cx="3349991" cy="1975139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06827" y="3134158"/>
            <a:ext cx="4067175" cy="2933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706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Did the third little pig really say something mean about the wolf’s granny? What questions can we ask?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796800"/>
            <a:ext cx="3381375" cy="29146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4058709" y="2313739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And your old Granny can sit on a pin!</a:t>
            </a:r>
            <a:endParaRPr lang="en-GB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9102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Do you think he was really framed? Did the newspapers really change his story to make him bad?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7334" y="2290101"/>
            <a:ext cx="5105400" cy="3981450"/>
          </a:xfrm>
          <a:prstGeom prst="rect">
            <a:avLst/>
          </a:prstGeom>
        </p:spPr>
      </p:pic>
      <p:sp>
        <p:nvSpPr>
          <p:cNvPr id="5" name="Oval Callout 4"/>
          <p:cNvSpPr/>
          <p:nvPr/>
        </p:nvSpPr>
        <p:spPr>
          <a:xfrm>
            <a:off x="3573799" y="1930400"/>
            <a:ext cx="3435927" cy="1787236"/>
          </a:xfrm>
          <a:prstGeom prst="wedgeEllipseCallout">
            <a:avLst>
              <a:gd name="adj1" fmla="val -45027"/>
              <a:gd name="adj2" fmla="val 7025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500" dirty="0" smtClean="0">
                <a:latin typeface="Twinkl Precursive" panose="02000000000000000000" pitchFamily="2" charset="0"/>
              </a:rPr>
              <a:t>I was framed!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20925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Your task today: 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You will need felt tip pens and a big piece of paper.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465389"/>
            <a:ext cx="8596668" cy="3880773"/>
          </a:xfrm>
        </p:spPr>
        <p:txBody>
          <a:bodyPr>
            <a:normAutofit/>
          </a:bodyPr>
          <a:lstStyle/>
          <a:p>
            <a:r>
              <a:rPr lang="en-GB" sz="2500" dirty="0" smtClean="0">
                <a:latin typeface="Twinkl Precursive" panose="02000000000000000000" pitchFamily="2" charset="0"/>
              </a:rPr>
              <a:t>In your group think of the questions you might ask Mr. A. Wolf about what happened that day. </a:t>
            </a:r>
          </a:p>
          <a:p>
            <a:r>
              <a:rPr lang="en-GB" sz="2500" dirty="0" smtClean="0">
                <a:latin typeface="Twinkl Precursive" panose="02000000000000000000" pitchFamily="2" charset="0"/>
              </a:rPr>
              <a:t>Write these down using question words and finish each question with a ? </a:t>
            </a:r>
          </a:p>
          <a:p>
            <a:r>
              <a:rPr lang="en-GB" sz="2500" dirty="0" smtClean="0">
                <a:latin typeface="Twinkl Precursive" panose="02000000000000000000" pitchFamily="2" charset="0"/>
              </a:rPr>
              <a:t>Does your group think Mr. A. Wolf is telling the truth or fibbing? </a:t>
            </a:r>
            <a:endParaRPr lang="en-GB" sz="2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5606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</TotalTime>
  <Words>302</Words>
  <Application>Microsoft Office PowerPoint</Application>
  <PresentationFormat>Widescreen</PresentationFormat>
  <Paragraphs>29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Comic Sans MS</vt:lpstr>
      <vt:lpstr>Trebuchet MS</vt:lpstr>
      <vt:lpstr>Twinkl Precursive</vt:lpstr>
      <vt:lpstr>Wingdings 3</vt:lpstr>
      <vt:lpstr>Facet</vt:lpstr>
      <vt:lpstr>Tricky Words </vt:lpstr>
      <vt:lpstr>Our Set 3 phoneme for today is….ur </vt:lpstr>
      <vt:lpstr>LO: To think of questions to ask the wolf</vt:lpstr>
      <vt:lpstr>Today we will be hearing the TRUE story of the Three Little Pigs. </vt:lpstr>
      <vt:lpstr>What questions would you like to ask Mr. A. Wolf? </vt:lpstr>
      <vt:lpstr>What punctuation do we see at the end of a question? </vt:lpstr>
      <vt:lpstr>Did the wolf really go for a cup of sugar to make a cake? What questions can we ask to find out?</vt:lpstr>
      <vt:lpstr>Did straw house door really just fall down? What questions can we ask to find out?</vt:lpstr>
      <vt:lpstr>Did he really sneeze? What questions can we ask to find out?</vt:lpstr>
      <vt:lpstr>How did the little pigs really die when their houses fell down?  What questions can we ask to find out?</vt:lpstr>
      <vt:lpstr>Did the third little pig really say something mean about the wolf’s granny? What questions can we ask? </vt:lpstr>
      <vt:lpstr>Do you think he was really framed? Did the newspapers really change his story to make him bad? </vt:lpstr>
      <vt:lpstr>Your task today:  You will need felt tip pens and a big piece of paper.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Tricky Words </dc:title>
  <dc:creator>J Geals BTP</dc:creator>
  <cp:lastModifiedBy>J Geals BTP</cp:lastModifiedBy>
  <cp:revision>5</cp:revision>
  <dcterms:created xsi:type="dcterms:W3CDTF">2021-04-30T10:29:16Z</dcterms:created>
  <dcterms:modified xsi:type="dcterms:W3CDTF">2021-04-30T10:58:06Z</dcterms:modified>
</cp:coreProperties>
</file>