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82" r:id="rId3"/>
    <p:sldId id="256" r:id="rId4"/>
    <p:sldId id="277" r:id="rId5"/>
    <p:sldId id="267" r:id="rId6"/>
    <p:sldId id="270" r:id="rId7"/>
    <p:sldId id="278" r:id="rId8"/>
    <p:sldId id="279" r:id="rId9"/>
    <p:sldId id="28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003" y="857250"/>
            <a:ext cx="3366899" cy="1234727"/>
          </a:xfrm>
        </p:spPr>
        <p:txBody>
          <a:bodyPr/>
          <a:lstStyle/>
          <a:p>
            <a:r>
              <a:rPr lang="en-GB" dirty="0" smtClean="0"/>
              <a:t>Tricky Words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2091976"/>
            <a:ext cx="2700338" cy="18073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4108" y="1174005"/>
            <a:ext cx="2750344" cy="18359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5078" y="3580344"/>
            <a:ext cx="2728913" cy="17859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7391" y="3899345"/>
            <a:ext cx="2714625" cy="18359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3106" y="2402177"/>
            <a:ext cx="2721769" cy="17859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080" y="3934491"/>
            <a:ext cx="2750344" cy="17502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91926" y="4066340"/>
            <a:ext cx="2628900" cy="18288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5079" y="1109699"/>
            <a:ext cx="2650331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899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273" y="883589"/>
            <a:ext cx="7886700" cy="99417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Our Set 3 phoneme for today is….</a:t>
            </a:r>
            <a:r>
              <a:rPr lang="en-GB" sz="4500" dirty="0" err="1">
                <a:latin typeface="Comic Sans MS" panose="030F0702030302020204" pitchFamily="66" charset="0"/>
              </a:rPr>
              <a:t>ea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69733" y="2545423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3000" dirty="0">
                <a:latin typeface="Comic Sans MS" panose="030F0702030302020204" pitchFamily="66" charset="0"/>
              </a:rPr>
              <a:t>t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6" name="TextBox 5"/>
          <p:cNvSpPr txBox="1"/>
          <p:nvPr/>
        </p:nvSpPr>
        <p:spPr>
          <a:xfrm>
            <a:off x="3318933" y="2956057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t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endParaRPr lang="en-GB" sz="3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69733" y="3503904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n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3000" dirty="0">
                <a:latin typeface="Comic Sans MS" panose="030F0702030302020204" pitchFamily="66" charset="0"/>
              </a:rPr>
              <a:t>t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8" name="TextBox 7"/>
          <p:cNvSpPr txBox="1"/>
          <p:nvPr/>
        </p:nvSpPr>
        <p:spPr>
          <a:xfrm>
            <a:off x="3369733" y="3931471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r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3000" dirty="0">
                <a:latin typeface="Comic Sans MS" panose="030F0702030302020204" pitchFamily="66" charset="0"/>
              </a:rPr>
              <a:t>l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9" name="TextBox 8"/>
          <p:cNvSpPr txBox="1"/>
          <p:nvPr/>
        </p:nvSpPr>
        <p:spPr>
          <a:xfrm>
            <a:off x="3344333" y="4413649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cl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3000" dirty="0">
                <a:latin typeface="Comic Sans MS" panose="030F0702030302020204" pitchFamily="66" charset="0"/>
              </a:rPr>
              <a:t>n</a:t>
            </a:r>
            <a:r>
              <a:rPr lang="en-GB" sz="3000" dirty="0"/>
              <a:t> </a:t>
            </a:r>
            <a:endParaRPr lang="en-GB" sz="3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4961467" y="2972990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961467" y="3417489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936067" y="2557196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961467" y="3854849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36067" y="4718663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936067" y="5163162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910667" y="4302869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36067" y="5600522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20" name="TextBox 19"/>
          <p:cNvSpPr txBox="1"/>
          <p:nvPr/>
        </p:nvSpPr>
        <p:spPr>
          <a:xfrm>
            <a:off x="5084959" y="1746458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dr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3000" dirty="0">
                <a:latin typeface="Comic Sans MS" panose="030F0702030302020204" pitchFamily="66" charset="0"/>
              </a:rPr>
              <a:t>m     scr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3000" dirty="0">
                <a:latin typeface="Comic Sans MS" panose="030F0702030302020204" pitchFamily="66" charset="0"/>
              </a:rPr>
              <a:t>m  </a:t>
            </a:r>
            <a:endParaRPr lang="en-GB" sz="3000" dirty="0"/>
          </a:p>
        </p:txBody>
      </p:sp>
      <p:pic>
        <p:nvPicPr>
          <p:cNvPr id="1026" name="Picture 2" descr="Phonics (ea) and (oi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82" y="1778098"/>
            <a:ext cx="2935142" cy="415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426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404664"/>
            <a:ext cx="770485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u="sng" dirty="0" smtClean="0">
                <a:latin typeface="Comic Sans MS" pitchFamily="66" charset="0"/>
              </a:rPr>
              <a:t>Monday 19</a:t>
            </a:r>
            <a:r>
              <a:rPr lang="en-GB" sz="4400" u="sng" baseline="30000" dirty="0" smtClean="0">
                <a:latin typeface="Comic Sans MS" pitchFamily="66" charset="0"/>
              </a:rPr>
              <a:t>th</a:t>
            </a:r>
            <a:r>
              <a:rPr lang="en-GB" sz="4400" u="sng" dirty="0" smtClean="0">
                <a:latin typeface="Comic Sans MS" pitchFamily="66" charset="0"/>
              </a:rPr>
              <a:t> April</a:t>
            </a:r>
            <a:endParaRPr lang="en-GB" sz="4400" dirty="0">
              <a:latin typeface="Comic Sans MS" pitchFamily="66" charset="0"/>
            </a:endParaRPr>
          </a:p>
          <a:p>
            <a:pPr algn="ctr"/>
            <a:r>
              <a:rPr lang="en-GB" sz="4400" dirty="0" smtClean="0">
                <a:latin typeface="Comic Sans MS" pitchFamily="66" charset="0"/>
              </a:rPr>
              <a:t> L.O. Which house belongs to which </a:t>
            </a:r>
            <a:r>
              <a:rPr lang="en-GB" sz="4400" dirty="0" err="1" smtClean="0">
                <a:latin typeface="Comic Sans MS" pitchFamily="66" charset="0"/>
              </a:rPr>
              <a:t>fairytale</a:t>
            </a:r>
            <a:r>
              <a:rPr lang="en-GB" sz="4400" dirty="0" smtClean="0">
                <a:latin typeface="Comic Sans MS" pitchFamily="66" charset="0"/>
              </a:rPr>
              <a:t> character?</a:t>
            </a:r>
            <a:endParaRPr lang="en-GB" sz="4400" dirty="0"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3237352"/>
            <a:ext cx="5112568" cy="317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584" y="3654610"/>
            <a:ext cx="7704856" cy="278968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9189" y="620688"/>
            <a:ext cx="81472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In our book ‘The Jolly Postman’, the Postman visits the houses of some well-known </a:t>
            </a:r>
            <a:r>
              <a:rPr lang="en-GB" sz="2800" dirty="0" err="1" smtClean="0">
                <a:latin typeface="Comic Sans MS" panose="030F0702030302020204" pitchFamily="66" charset="0"/>
              </a:rPr>
              <a:t>fairytale</a:t>
            </a:r>
            <a:r>
              <a:rPr lang="en-GB" sz="2800" dirty="0" smtClean="0">
                <a:latin typeface="Comic Sans MS" panose="030F0702030302020204" pitchFamily="66" charset="0"/>
              </a:rPr>
              <a:t> characters. He has letters to deliver to them.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Let’s meet the </a:t>
            </a:r>
            <a:r>
              <a:rPr lang="en-GB" sz="2800" dirty="0" err="1" smtClean="0">
                <a:latin typeface="Comic Sans MS" panose="030F0702030302020204" pitchFamily="66" charset="0"/>
              </a:rPr>
              <a:t>fairytale</a:t>
            </a:r>
            <a:r>
              <a:rPr lang="en-GB" sz="2800" dirty="0" smtClean="0">
                <a:latin typeface="Comic Sans MS" panose="030F0702030302020204" pitchFamily="66" charset="0"/>
              </a:rPr>
              <a:t> characters that the Postman visits.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38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52934"/>
          </a:xfrm>
        </p:spPr>
        <p:txBody>
          <a:bodyPr>
            <a:no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Can you name these characters?</a:t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>What traditional stories are they from? 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938" y="1435822"/>
            <a:ext cx="1661121" cy="25662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980" y="2420889"/>
            <a:ext cx="1835020" cy="44371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7173" y="1844824"/>
            <a:ext cx="1354113" cy="26506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9243" y="1393212"/>
            <a:ext cx="1552322" cy="28153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2072" y="4208604"/>
            <a:ext cx="1249987" cy="24038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25569" y="4713902"/>
            <a:ext cx="1105717" cy="19778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95951" y="4939744"/>
            <a:ext cx="1095375" cy="1666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85178" y="4437112"/>
            <a:ext cx="1231305" cy="2247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95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57891" cy="3672408"/>
          </a:xfrm>
        </p:spPr>
        <p:txBody>
          <a:bodyPr>
            <a:normAutofit fontScale="90000"/>
          </a:bodyPr>
          <a:lstStyle/>
          <a:p>
            <a:pPr algn="l"/>
            <a:r>
              <a:rPr lang="en-GB" sz="3600" dirty="0" smtClean="0">
                <a:latin typeface="Comic Sans MS" panose="030F0702030302020204" pitchFamily="66" charset="0"/>
              </a:rPr>
              <a:t>Let’s look at the houses the Jolly Postman visits.</a:t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>Can you guess who lives there?</a:t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/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sz="3600" dirty="0" smtClean="0">
                <a:latin typeface="Comic Sans MS" panose="030F0702030302020204" pitchFamily="66" charset="0"/>
              </a:rPr>
              <a:t>Can you explain why?</a:t>
            </a:r>
            <a:br>
              <a:rPr lang="en-GB" sz="3600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3725291"/>
            <a:ext cx="3377555" cy="2663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1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276816"/>
            <a:ext cx="3807411" cy="28519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1261" y="274638"/>
            <a:ext cx="3363147" cy="334466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306" y="3286195"/>
            <a:ext cx="1896080" cy="35916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7124" y="3938357"/>
            <a:ext cx="3291139" cy="2889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81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08720"/>
            <a:ext cx="4142260" cy="280831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2796934"/>
            <a:ext cx="3754760" cy="33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273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332656"/>
            <a:ext cx="8229600" cy="59766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u="sng" dirty="0" smtClean="0">
                <a:latin typeface="Comic Sans MS" panose="030F0702030302020204" pitchFamily="66" charset="0"/>
              </a:rPr>
              <a:t>Your Task</a:t>
            </a:r>
          </a:p>
          <a:p>
            <a:pPr marL="0" indent="0">
              <a:buNone/>
            </a:pPr>
            <a:r>
              <a:rPr lang="en-GB" b="1" dirty="0" smtClean="0">
                <a:latin typeface="Comic Sans MS" panose="030F0702030302020204" pitchFamily="66" charset="0"/>
              </a:rPr>
              <a:t>Opt. 1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Cut and stick the character picture with their house. Can you have a go at writing the name of the character?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 smtClean="0">
                <a:latin typeface="Comic Sans MS" panose="030F0702030302020204" pitchFamily="66" charset="0"/>
              </a:rPr>
              <a:t>Opt. 2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Write a sentence, next to the house. Say who lives there and explain why using the word ‘because’.</a:t>
            </a: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e.g. I think this is the three bears house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because</a:t>
            </a:r>
            <a:r>
              <a:rPr lang="en-GB" dirty="0" smtClean="0">
                <a:latin typeface="Comic Sans MS" panose="030F0702030302020204" pitchFamily="66" charset="0"/>
              </a:rPr>
              <a:t> it is in the woods.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42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181</Words>
  <Application>Microsoft Office PowerPoint</Application>
  <PresentationFormat>On-screen Show (4:3)</PresentationFormat>
  <Paragraphs>21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Comic Sans MS</vt:lpstr>
      <vt:lpstr>Office Theme</vt:lpstr>
      <vt:lpstr>Tricky Words </vt:lpstr>
      <vt:lpstr>Our Set 3 phoneme for today is….ea </vt:lpstr>
      <vt:lpstr>PowerPoint Presentation</vt:lpstr>
      <vt:lpstr>PowerPoint Presentation</vt:lpstr>
      <vt:lpstr>Can you name these characters? What traditional stories are they from? </vt:lpstr>
      <vt:lpstr>Let’s look at the houses the Jolly Postman visits.  Can you guess who lives there?  Can you explain why? 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J Geals BTP</cp:lastModifiedBy>
  <cp:revision>24</cp:revision>
  <dcterms:created xsi:type="dcterms:W3CDTF">2021-04-08T10:13:35Z</dcterms:created>
  <dcterms:modified xsi:type="dcterms:W3CDTF">2021-04-18T18:05:31Z</dcterms:modified>
</cp:coreProperties>
</file>