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331" r:id="rId3"/>
    <p:sldId id="332" r:id="rId4"/>
    <p:sldId id="333" r:id="rId5"/>
    <p:sldId id="334" r:id="rId6"/>
    <p:sldId id="335" r:id="rId7"/>
    <p:sldId id="336" r:id="rId8"/>
    <p:sldId id="337" r:id="rId9"/>
    <p:sldId id="338" r:id="rId10"/>
    <p:sldId id="312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28" r:id="rId24"/>
    <p:sldId id="329" r:id="rId25"/>
    <p:sldId id="33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</a:t>
            </a:r>
            <a:r>
              <a:rPr lang="en-GB" b="1" dirty="0"/>
              <a:t>To write a story about a character from your imagination.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22</a:t>
            </a:r>
            <a:r>
              <a:rPr lang="en-GB" sz="4000" baseline="30000" dirty="0"/>
              <a:t>nd</a:t>
            </a:r>
            <a:r>
              <a:rPr lang="en-GB" sz="4000" dirty="0"/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setting might this be?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1548900"/>
            <a:ext cx="4629150" cy="4752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wood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forest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2800" y="24882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rainforest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30091" y="3019765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an orchard 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How could you describe this setting?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2076994" y="1672975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deep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3182409" y="3210313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dark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1252537" y="4384767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creepy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damp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370758" y="2488200"/>
            <a:ext cx="1706236" cy="669383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beautiful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053106" y="1689951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large</a:t>
            </a:r>
          </a:p>
        </p:txBody>
      </p:sp>
    </p:spTree>
    <p:extLst>
      <p:ext uri="{BB962C8B-B14F-4D97-AF65-F5344CB8AC3E}">
        <p14:creationId xmlns:p14="http://schemas.microsoft.com/office/powerpoint/2010/main" val="379082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831" y="1650953"/>
            <a:ext cx="4448175" cy="4619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/>
          <a:lstStyle/>
          <a:p>
            <a:r>
              <a:rPr lang="en-GB" dirty="0"/>
              <a:t>This is your main character for your story…what sort of animal is it?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pony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horse 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How could you describe me?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2076994" y="1672975"/>
            <a:ext cx="1619795" cy="539562"/>
          </a:xfrm>
          <a:prstGeom prst="wedgeEllipseCallout">
            <a:avLst>
              <a:gd name="adj1" fmla="val 53361"/>
              <a:gd name="adj2" fmla="val 6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fast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5242867" y="2572634"/>
            <a:ext cx="1619795" cy="539562"/>
          </a:xfrm>
          <a:prstGeom prst="wedgeEllipseCallout">
            <a:avLst>
              <a:gd name="adj1" fmla="val -87768"/>
              <a:gd name="adj2" fmla="val -87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elegant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1105344" y="4924329"/>
            <a:ext cx="1619795" cy="539562"/>
          </a:xfrm>
          <a:prstGeom prst="wedgeEllipseCallout">
            <a:avLst>
              <a:gd name="adj1" fmla="val 10619"/>
              <a:gd name="adj2" fmla="val -143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gentle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20026"/>
              <a:gd name="adj2" fmla="val -179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clever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370758" y="2488200"/>
            <a:ext cx="1706236" cy="669383"/>
          </a:xfrm>
          <a:prstGeom prst="wedgeEllipseCallout">
            <a:avLst>
              <a:gd name="adj1" fmla="val 50877"/>
              <a:gd name="adj2" fmla="val 96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beautiful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781113" y="3527759"/>
            <a:ext cx="1619795" cy="539562"/>
          </a:xfrm>
          <a:prstGeom prst="wedgeEllipseCallout">
            <a:avLst>
              <a:gd name="adj1" fmla="val -53091"/>
              <a:gd name="adj2" fmla="val 1181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strong</a:t>
            </a:r>
          </a:p>
        </p:txBody>
      </p:sp>
    </p:spTree>
    <p:extLst>
      <p:ext uri="{BB962C8B-B14F-4D97-AF65-F5344CB8AC3E}">
        <p14:creationId xmlns:p14="http://schemas.microsoft.com/office/powerpoint/2010/main" val="246091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831" y="1650953"/>
            <a:ext cx="4448175" cy="4619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So…your story is about a horse in a wood!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Why is it there?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885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will happen to it?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I’m your main character!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2076994" y="1410789"/>
            <a:ext cx="1802675" cy="801748"/>
          </a:xfrm>
          <a:prstGeom prst="wedgeEllipseCallout">
            <a:avLst>
              <a:gd name="adj1" fmla="val 53361"/>
              <a:gd name="adj2" fmla="val 6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Who will I meet? 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5242867" y="2572633"/>
            <a:ext cx="1680447" cy="955125"/>
          </a:xfrm>
          <a:prstGeom prst="wedgeEllipseCallout">
            <a:avLst>
              <a:gd name="adj1" fmla="val -87768"/>
              <a:gd name="adj2" fmla="val -87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will I do?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1105344" y="4924329"/>
            <a:ext cx="1619795" cy="539562"/>
          </a:xfrm>
          <a:prstGeom prst="wedgeEllipseCallout">
            <a:avLst>
              <a:gd name="adj1" fmla="val 10619"/>
              <a:gd name="adj2" fmla="val -143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will I feel?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20026"/>
              <a:gd name="adj2" fmla="val -179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Who will help me?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50877"/>
              <a:gd name="adj2" fmla="val 96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will my story end?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480560" y="3714827"/>
            <a:ext cx="2040492" cy="1209502"/>
          </a:xfrm>
          <a:prstGeom prst="wedgeEllipseCallout">
            <a:avLst>
              <a:gd name="adj1" fmla="val -87626"/>
              <a:gd name="adj2" fmla="val -307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danger will I get in?</a:t>
            </a:r>
          </a:p>
        </p:txBody>
      </p:sp>
    </p:spTree>
    <p:extLst>
      <p:ext uri="{BB962C8B-B14F-4D97-AF65-F5344CB8AC3E}">
        <p14:creationId xmlns:p14="http://schemas.microsoft.com/office/powerpoint/2010/main" val="356528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655" y="2446492"/>
            <a:ext cx="1946005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So…your story is about a horse in a wood!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718943" y="4053352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What must you include?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225749" y="779739"/>
            <a:ext cx="1802675" cy="801748"/>
          </a:xfrm>
          <a:prstGeom prst="wedgeEllipseCallout">
            <a:avLst>
              <a:gd name="adj1" fmla="val 48289"/>
              <a:gd name="adj2" fmla="val 17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beginning! 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4326452" y="5345957"/>
            <a:ext cx="1680447" cy="955125"/>
          </a:xfrm>
          <a:prstGeom prst="wedgeEllipseCallout">
            <a:avLst>
              <a:gd name="adj1" fmla="val -85436"/>
              <a:gd name="adj2" fmla="val -158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problem!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6006899" y="2607948"/>
            <a:ext cx="2080787" cy="1247777"/>
          </a:xfrm>
          <a:prstGeom prst="wedgeEllipseCallout">
            <a:avLst>
              <a:gd name="adj1" fmla="val -120750"/>
              <a:gd name="adj2" fmla="val 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Describe the character!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1267096" y="4848103"/>
            <a:ext cx="1619795" cy="539562"/>
          </a:xfrm>
          <a:prstGeom prst="wedgeEllipseCallout">
            <a:avLst>
              <a:gd name="adj1" fmla="val 35619"/>
              <a:gd name="adj2" fmla="val -1868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Who will help me?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85914"/>
              <a:gd name="adj2" fmla="val 2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will my story end?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447956" y="842269"/>
            <a:ext cx="2040492" cy="1209502"/>
          </a:xfrm>
          <a:prstGeom prst="wedgeEllipseCallout">
            <a:avLst>
              <a:gd name="adj1" fmla="val -68421"/>
              <a:gd name="adj2" fmla="val 94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Describe the setting! </a:t>
            </a:r>
          </a:p>
        </p:txBody>
      </p:sp>
    </p:spTree>
    <p:extLst>
      <p:ext uri="{BB962C8B-B14F-4D97-AF65-F5344CB8AC3E}">
        <p14:creationId xmlns:p14="http://schemas.microsoft.com/office/powerpoint/2010/main" val="211966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655" y="2446492"/>
            <a:ext cx="1946005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What time conjunctions can you use?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488448" y="3855725"/>
            <a:ext cx="3574587" cy="2801731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There are some great time conjunctions you can use! 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225749" y="779739"/>
            <a:ext cx="1802675" cy="801748"/>
          </a:xfrm>
          <a:prstGeom prst="wedgeEllipseCallout">
            <a:avLst>
              <a:gd name="adj1" fmla="val 48289"/>
              <a:gd name="adj2" fmla="val 17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Once there was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4326452" y="5345957"/>
            <a:ext cx="1680447" cy="955125"/>
          </a:xfrm>
          <a:prstGeom prst="wedgeEllipseCallout">
            <a:avLst>
              <a:gd name="adj1" fmla="val -85436"/>
              <a:gd name="adj2" fmla="val -158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After that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6006899" y="2607948"/>
            <a:ext cx="2080787" cy="1247777"/>
          </a:xfrm>
          <a:prstGeom prst="wedgeEllipseCallout">
            <a:avLst>
              <a:gd name="adj1" fmla="val -120750"/>
              <a:gd name="adj2" fmla="val 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Next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1267096" y="4848102"/>
            <a:ext cx="1761328" cy="729737"/>
          </a:xfrm>
          <a:prstGeom prst="wedgeEllipseCallout">
            <a:avLst>
              <a:gd name="adj1" fmla="val 35619"/>
              <a:gd name="adj2" fmla="val -1868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Suddenly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85914"/>
              <a:gd name="adj2" fmla="val 2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Finally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447956" y="842269"/>
            <a:ext cx="2040492" cy="1209502"/>
          </a:xfrm>
          <a:prstGeom prst="wedgeEllipseCallout">
            <a:avLst>
              <a:gd name="adj1" fmla="val -68421"/>
              <a:gd name="adj2" fmla="val 94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Then </a:t>
            </a:r>
          </a:p>
        </p:txBody>
      </p:sp>
    </p:spTree>
    <p:extLst>
      <p:ext uri="{BB962C8B-B14F-4D97-AF65-F5344CB8AC3E}">
        <p14:creationId xmlns:p14="http://schemas.microsoft.com/office/powerpoint/2010/main" val="198198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is an example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248" y="1315993"/>
            <a:ext cx="8596668" cy="1183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Once </a:t>
            </a:r>
            <a:r>
              <a:rPr lang="en-GB" sz="3000" dirty="0">
                <a:latin typeface="Comic Sans MS" panose="030F0702030302020204" pitchFamily="66" charset="0"/>
              </a:rPr>
              <a:t>there was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white</a:t>
            </a:r>
            <a:r>
              <a:rPr lang="en-GB" sz="3000" dirty="0">
                <a:latin typeface="Comic Sans MS" panose="030F0702030302020204" pitchFamily="66" charset="0"/>
              </a:rPr>
              <a:t> horse called Star </a:t>
            </a:r>
            <a:r>
              <a:rPr lang="en-GB" sz="3000" b="1" dirty="0">
                <a:latin typeface="Comic Sans MS" panose="030F0702030302020204" pitchFamily="66" charset="0"/>
              </a:rPr>
              <a:t>and</a:t>
            </a:r>
            <a:r>
              <a:rPr lang="en-GB" sz="3000" dirty="0">
                <a:latin typeface="Comic Sans MS" panose="030F0702030302020204" pitchFamily="66" charset="0"/>
              </a:rPr>
              <a:t> she lived in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dark</a:t>
            </a:r>
            <a:r>
              <a:rPr lang="en-GB" sz="3000" dirty="0">
                <a:latin typeface="Comic Sans MS" panose="030F0702030302020204" pitchFamily="66" charset="0"/>
              </a:rPr>
              <a:t> wood. She loved to run around all day.</a:t>
            </a: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830" y="379411"/>
            <a:ext cx="3219450" cy="1400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9248" y="26367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dirty="0">
                <a:latin typeface="Comic Sans MS" panose="030F0702030302020204" pitchFamily="66" charset="0"/>
              </a:rPr>
              <a:t>The wood had lots of trees </a:t>
            </a:r>
            <a:r>
              <a:rPr lang="en-GB" sz="3000" b="1" dirty="0">
                <a:solidFill>
                  <a:schemeClr val="tx1"/>
                </a:solidFill>
                <a:latin typeface="Comic Sans MS" panose="030F0702030302020204" pitchFamily="66" charset="0"/>
              </a:rPr>
              <a:t>but</a:t>
            </a:r>
            <a:r>
              <a:rPr lang="en-GB" sz="3000" dirty="0">
                <a:latin typeface="Comic Sans MS" panose="030F0702030302020204" pitchFamily="66" charset="0"/>
              </a:rPr>
              <a:t> it was not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creepy</a:t>
            </a:r>
            <a:r>
              <a:rPr lang="en-GB" sz="3000" dirty="0">
                <a:latin typeface="Comic Sans MS" panose="030F0702030302020204" pitchFamily="66" charset="0"/>
              </a:rPr>
              <a:t> wood. It was full of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nice</a:t>
            </a:r>
            <a:r>
              <a:rPr lang="en-GB" sz="3000" dirty="0">
                <a:latin typeface="Comic Sans MS" panose="030F0702030302020204" pitchFamily="66" charset="0"/>
              </a:rPr>
              <a:t> animals.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248" y="39575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One hot day</a:t>
            </a:r>
            <a:r>
              <a:rPr lang="en-GB" sz="3000" dirty="0">
                <a:latin typeface="Comic Sans MS" panose="030F0702030302020204" pitchFamily="66" charset="0"/>
              </a:rPr>
              <a:t>, Star was out for a run when she fell in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big</a:t>
            </a:r>
            <a:r>
              <a:rPr lang="en-GB" sz="3000" dirty="0">
                <a:latin typeface="Comic Sans MS" panose="030F0702030302020204" pitchFamily="66" charset="0"/>
              </a:rPr>
              <a:t> hole! She was very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sad</a:t>
            </a:r>
            <a:r>
              <a:rPr lang="en-GB" sz="3000" dirty="0">
                <a:latin typeface="Comic Sans MS" panose="030F0702030302020204" pitchFamily="66" charset="0"/>
              </a:rPr>
              <a:t>.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248" y="52783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So</a:t>
            </a:r>
            <a:r>
              <a:rPr lang="en-GB" sz="3000" dirty="0">
                <a:latin typeface="Comic Sans MS" panose="030F0702030302020204" pitchFamily="66" charset="0"/>
              </a:rPr>
              <a:t> she called and called for help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sz="3000" dirty="0">
                <a:latin typeface="Comic Sans MS" panose="030F0702030302020204" pitchFamily="66" charset="0"/>
              </a:rPr>
              <a:t> she was trapped.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12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021308" y="4823540"/>
            <a:ext cx="1912457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205" y="158341"/>
            <a:ext cx="8596668" cy="1320800"/>
          </a:xfrm>
        </p:spPr>
        <p:txBody>
          <a:bodyPr/>
          <a:lstStyle/>
          <a:p>
            <a:r>
              <a:rPr lang="en-GB" dirty="0"/>
              <a:t>Here is an example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248" y="1315993"/>
            <a:ext cx="8596668" cy="1183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Suddenly</a:t>
            </a:r>
            <a:r>
              <a:rPr lang="en-GB" sz="3000" dirty="0">
                <a:latin typeface="Comic Sans MS" panose="030F0702030302020204" pitchFamily="66" charset="0"/>
              </a:rPr>
              <a:t>, she heard a lot of voices from the top of the hole. It was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kind</a:t>
            </a:r>
            <a:r>
              <a:rPr lang="en-GB" sz="3000" dirty="0">
                <a:latin typeface="Comic Sans MS" panose="030F0702030302020204" pitchFamily="66" charset="0"/>
              </a:rPr>
              <a:t> fox and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cute</a:t>
            </a:r>
            <a:r>
              <a:rPr lang="en-GB" sz="3000" dirty="0">
                <a:latin typeface="Comic Sans MS" panose="030F0702030302020204" pitchFamily="66" charset="0"/>
              </a:rPr>
              <a:t> rabbit who wanted to help save her.</a:t>
            </a: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7830" y="379411"/>
            <a:ext cx="3219450" cy="1400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9248" y="26367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Then</a:t>
            </a:r>
            <a:r>
              <a:rPr lang="en-GB" sz="3000" dirty="0">
                <a:latin typeface="Comic Sans MS" panose="030F0702030302020204" pitchFamily="66" charset="0"/>
              </a:rPr>
              <a:t> they threw down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thick</a:t>
            </a:r>
            <a:r>
              <a:rPr lang="en-GB" sz="3000" dirty="0">
                <a:latin typeface="Comic Sans MS" panose="030F0702030302020204" pitchFamily="66" charset="0"/>
              </a:rPr>
              <a:t> rope made of vines, </a:t>
            </a:r>
            <a:r>
              <a:rPr lang="en-GB" sz="3000" b="1" dirty="0">
                <a:latin typeface="Comic Sans MS" panose="030F0702030302020204" pitchFamily="66" charset="0"/>
              </a:rPr>
              <a:t>so</a:t>
            </a:r>
            <a:r>
              <a:rPr lang="en-GB" sz="3000" dirty="0">
                <a:latin typeface="Comic Sans MS" panose="030F0702030302020204" pitchFamily="66" charset="0"/>
              </a:rPr>
              <a:t> she could climb back up again.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248" y="39575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000" dirty="0">
                <a:latin typeface="Comic Sans MS" panose="030F0702030302020204" pitchFamily="66" charset="0"/>
              </a:rPr>
              <a:t>Star was very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happy</a:t>
            </a:r>
            <a:r>
              <a:rPr lang="en-GB" sz="3000" dirty="0">
                <a:latin typeface="Comic Sans MS" panose="030F0702030302020204" pitchFamily="66" charset="0"/>
              </a:rPr>
              <a:t> and the fox and the rabbit jumped on her back. </a:t>
            </a:r>
            <a:r>
              <a:rPr lang="en-GB" sz="3000" b="1" dirty="0">
                <a:latin typeface="Comic Sans MS" panose="030F0702030302020204" pitchFamily="66" charset="0"/>
              </a:rPr>
              <a:t>In the end</a:t>
            </a:r>
            <a:r>
              <a:rPr lang="en-GB" sz="3000" dirty="0">
                <a:latin typeface="Comic Sans MS" panose="030F0702030302020204" pitchFamily="66" charset="0"/>
              </a:rPr>
              <a:t>, they rode off looking for their next adventure. 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248" y="52783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8580261" y="3068413"/>
            <a:ext cx="3574587" cy="2801731"/>
          </a:xfrm>
          <a:prstGeom prst="wedgeEllipseCallout">
            <a:avLst>
              <a:gd name="adj1" fmla="val -77512"/>
              <a:gd name="adj2" fmla="val 433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Talk to the person next to you about your story ideas!</a:t>
            </a:r>
          </a:p>
        </p:txBody>
      </p:sp>
    </p:spTree>
    <p:extLst>
      <p:ext uri="{BB962C8B-B14F-4D97-AF65-F5344CB8AC3E}">
        <p14:creationId xmlns:p14="http://schemas.microsoft.com/office/powerpoint/2010/main" val="166299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To write a story about the horse in the forest what will happen?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Use adjectives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Use time conjunctions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Use capital letters and full stops</a:t>
            </a:r>
          </a:p>
        </p:txBody>
      </p:sp>
    </p:spTree>
    <p:extLst>
      <p:ext uri="{BB962C8B-B14F-4D97-AF65-F5344CB8AC3E}">
        <p14:creationId xmlns:p14="http://schemas.microsoft.com/office/powerpoint/2010/main" val="3679112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95205" y="306791"/>
            <a:ext cx="6333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Monday 22</a:t>
            </a:r>
            <a:r>
              <a:rPr lang="en-GB" sz="1200" baseline="30000" dirty="0"/>
              <a:t>nd</a:t>
            </a:r>
            <a:r>
              <a:rPr lang="en-GB" sz="1200" dirty="0"/>
              <a:t> March 2021 </a:t>
            </a:r>
          </a:p>
          <a:p>
            <a:r>
              <a:rPr lang="en-GB" sz="1200" dirty="0"/>
              <a:t>LO: To write a story about a horse in a wood</a:t>
            </a:r>
          </a:p>
          <a:p>
            <a:pPr marL="285750" indent="-285750">
              <a:buFontTx/>
              <a:buChar char="-"/>
            </a:pPr>
            <a:r>
              <a:rPr lang="en-GB" sz="1200" dirty="0"/>
              <a:t>Include </a:t>
            </a:r>
            <a:r>
              <a:rPr lang="en-GB" sz="1200" dirty="0">
                <a:solidFill>
                  <a:srgbClr val="FF0000"/>
                </a:solidFill>
              </a:rPr>
              <a:t>capital</a:t>
            </a:r>
            <a:r>
              <a:rPr lang="en-GB" sz="1200" dirty="0"/>
              <a:t> </a:t>
            </a:r>
            <a:r>
              <a:rPr lang="en-GB" sz="1200" dirty="0">
                <a:solidFill>
                  <a:srgbClr val="FF0000"/>
                </a:solidFill>
              </a:rPr>
              <a:t>letters</a:t>
            </a:r>
            <a:r>
              <a:rPr lang="en-GB" sz="1200" dirty="0"/>
              <a:t> at the start of your sentences and </a:t>
            </a:r>
            <a:r>
              <a:rPr lang="en-GB" sz="1200" dirty="0">
                <a:solidFill>
                  <a:srgbClr val="FF0000"/>
                </a:solidFill>
              </a:rPr>
              <a:t>full stops </a:t>
            </a:r>
            <a:r>
              <a:rPr lang="en-GB" sz="1200" dirty="0"/>
              <a:t>at the end.</a:t>
            </a:r>
          </a:p>
          <a:p>
            <a:pPr marL="285750" indent="-285750">
              <a:buFontTx/>
              <a:buChar char="-"/>
            </a:pPr>
            <a:r>
              <a:rPr lang="en-GB" sz="1200" dirty="0"/>
              <a:t>Include </a:t>
            </a:r>
            <a:r>
              <a:rPr lang="en-GB" sz="1200" dirty="0">
                <a:solidFill>
                  <a:srgbClr val="FF0000"/>
                </a:solidFill>
              </a:rPr>
              <a:t>adjectives</a:t>
            </a:r>
            <a:r>
              <a:rPr lang="en-GB" sz="1200" dirty="0"/>
              <a:t> to describe things. </a:t>
            </a:r>
          </a:p>
          <a:p>
            <a:pPr marL="285750" indent="-285750">
              <a:buFontTx/>
              <a:buChar char="-"/>
            </a:pPr>
            <a:r>
              <a:rPr lang="en-GB" sz="1200" dirty="0"/>
              <a:t>Use </a:t>
            </a:r>
            <a:r>
              <a:rPr lang="en-GB" sz="1200" dirty="0">
                <a:solidFill>
                  <a:srgbClr val="FF0000"/>
                </a:solidFill>
              </a:rPr>
              <a:t>and</a:t>
            </a:r>
            <a:r>
              <a:rPr lang="en-GB" sz="1200" dirty="0"/>
              <a:t> </a:t>
            </a:r>
            <a:r>
              <a:rPr lang="en-GB" sz="1200" dirty="0">
                <a:solidFill>
                  <a:srgbClr val="FF0000"/>
                </a:solidFill>
              </a:rPr>
              <a:t>but so</a:t>
            </a:r>
            <a:r>
              <a:rPr lang="en-GB" sz="1200" dirty="0"/>
              <a:t> and </a:t>
            </a:r>
            <a:r>
              <a:rPr lang="en-GB" sz="1200" dirty="0">
                <a:solidFill>
                  <a:srgbClr val="FF0000"/>
                </a:solidFill>
              </a:rPr>
              <a:t>or</a:t>
            </a:r>
            <a:r>
              <a:rPr lang="en-GB" sz="1200" dirty="0"/>
              <a:t> to link your ideas.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6" y="91763"/>
            <a:ext cx="1016934" cy="198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2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D62BACC-8564-4204-927E-12756231B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26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29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58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16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637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777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38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155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45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925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40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217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335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410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59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494</TotalTime>
  <Words>457</Words>
  <Application>Microsoft Office PowerPoint</Application>
  <PresentationFormat>Custom</PresentationFormat>
  <Paragraphs>83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Facet</vt:lpstr>
      <vt:lpstr>LO: To write a story about a character from your imagination.</vt:lpstr>
      <vt:lpstr>What setting might this be? </vt:lpstr>
      <vt:lpstr>This is your main character for your story…what sort of animal is it?</vt:lpstr>
      <vt:lpstr>So…your story is about a horse in a wood!  </vt:lpstr>
      <vt:lpstr>So…your story is about a horse in a wood!  </vt:lpstr>
      <vt:lpstr>What time conjunctions can you use?</vt:lpstr>
      <vt:lpstr>Here is an example story…</vt:lpstr>
      <vt:lpstr>Here is an example story…</vt:lpstr>
      <vt:lpstr>Your Task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31</cp:revision>
  <dcterms:created xsi:type="dcterms:W3CDTF">2021-03-02T16:55:28Z</dcterms:created>
  <dcterms:modified xsi:type="dcterms:W3CDTF">2021-03-18T22:48:36Z</dcterms:modified>
</cp:coreProperties>
</file>