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70" r:id="rId3"/>
    <p:sldId id="26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2" r:id="rId18"/>
    <p:sldId id="273" r:id="rId19"/>
    <p:sldId id="274" r:id="rId20"/>
    <p:sldId id="275" r:id="rId21"/>
    <p:sldId id="276" r:id="rId22"/>
    <p:sldId id="271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27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35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302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77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62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93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50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807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03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091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816233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5938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9529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866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1446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982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AA0A8-E15C-4474-B1CD-76A7C1F0EC09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165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Literacy &amp; Phonics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Monday 8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err="1" smtClean="0"/>
              <a:t>Februrary</a:t>
            </a:r>
            <a:r>
              <a:rPr lang="en-GB" dirty="0" smtClean="0"/>
              <a:t> 2021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493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Set 3 phoneme for today is….</a:t>
            </a:r>
            <a:br>
              <a:rPr lang="en-GB" dirty="0" smtClean="0"/>
            </a:br>
            <a:r>
              <a:rPr lang="en-GB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ea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- cup of tea!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6588" y="2736078"/>
            <a:ext cx="3881438" cy="2911078"/>
          </a:xfrm>
        </p:spPr>
      </p:pic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92978" y="2820986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cl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>
                <a:latin typeface="Comic Sans MS" panose="030F0702030302020204" pitchFamily="66" charset="0"/>
              </a:rPr>
              <a:t>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pl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 smtClean="0">
                <a:latin typeface="Comic Sans MS" panose="030F0702030302020204" pitchFamily="66" charset="0"/>
              </a:rPr>
              <a:t>se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492978" y="5376936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 smtClean="0">
                <a:latin typeface="Comic Sans MS" panose="030F0702030302020204" pitchFamily="66" charset="0"/>
              </a:rPr>
              <a:t>ve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1559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write a list of things to take to explore the rainforest.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marL="285750" indent="-285750">
              <a:buFontTx/>
              <a:buChar char="-"/>
            </a:pPr>
            <a:r>
              <a:rPr lang="en-GB" dirty="0" smtClean="0"/>
              <a:t>To write a list 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To explain why you need these items using complete sentences. 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Use conjunctions because, so, but &amp; and.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83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5A2E1-2042-4445-B10E-47553EADC4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E203A4-E96F-4139-9CB2-A7A52C430F3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0FB0A8-91C8-4BF9-8CEB-955EE02B9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325" y="0"/>
            <a:ext cx="66453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42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7FA985C-3C47-4592-8B63-E5AB12870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465" y="0"/>
            <a:ext cx="656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05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3ECC92-F40B-48C9-92C4-439C9CBB1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2" name="Explosion 2 1"/>
          <p:cNvSpPr/>
          <p:nvPr/>
        </p:nvSpPr>
        <p:spPr>
          <a:xfrm>
            <a:off x="7969955" y="1896533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map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337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BB19D2-5610-4861-8246-C64390996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396549" y="1476102"/>
            <a:ext cx="2795452" cy="175042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kayak and paddle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067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6974B4-D991-4C9C-A86E-4D7875FCC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71503" y="-2667000"/>
            <a:ext cx="6858000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7656447" y="4078031"/>
            <a:ext cx="2558708" cy="165656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camera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644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9CD8B8-A35C-4A2B-867D-ADA164C2F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71969" y="-2662031"/>
            <a:ext cx="6848062" cy="12191999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837944" y="1726716"/>
            <a:ext cx="3133474" cy="187863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magnifying glass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283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3EFF09-3051-4152-9460-20DFA4DA4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2"/>
            <a:ext cx="6858000" cy="12192001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2352926" y="1112762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5" name="Explosion 2 4"/>
          <p:cNvSpPr/>
          <p:nvPr/>
        </p:nvSpPr>
        <p:spPr>
          <a:xfrm>
            <a:off x="9731829" y="4127862"/>
            <a:ext cx="2939143" cy="154141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pair of binoculars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5688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DEEDC8-A59E-46A7-88AF-2956EEE53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8139772" y="5559778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good boots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2149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3DE2F0-5270-4D8D-8FDE-B78B92D18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1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367680" y="1805093"/>
            <a:ext cx="2976719" cy="18655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</a:t>
            </a:r>
            <a:r>
              <a:rPr lang="en-GB" dirty="0" smtClean="0"/>
              <a:t>eat to feed hungry tigers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048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147425-C4B8-4914-B714-7A6C5957C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091749" y="470263"/>
            <a:ext cx="3291840" cy="210312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Fruit to eat and feed to monkeys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4407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69A79C-799B-4D03-A796-3F5AE2C54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2"/>
          </a:xfrm>
          <a:prstGeom prst="rect">
            <a:avLst/>
          </a:prstGeom>
        </p:spPr>
      </p:pic>
      <p:sp>
        <p:nvSpPr>
          <p:cNvPr id="4" name="Explosion 2 3"/>
          <p:cNvSpPr/>
          <p:nvPr/>
        </p:nvSpPr>
        <p:spPr>
          <a:xfrm>
            <a:off x="9615875" y="146110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tent</a:t>
            </a:r>
            <a:endParaRPr lang="en-GB" dirty="0"/>
          </a:p>
        </p:txBody>
      </p:sp>
      <p:sp>
        <p:nvSpPr>
          <p:cNvPr id="5" name="Explosion 2 4"/>
          <p:cNvSpPr/>
          <p:nvPr/>
        </p:nvSpPr>
        <p:spPr>
          <a:xfrm>
            <a:off x="9615874" y="5172891"/>
            <a:ext cx="2576125" cy="14312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 sleeping bag</a:t>
            </a:r>
            <a:endParaRPr lang="en-GB" dirty="0"/>
          </a:p>
        </p:txBody>
      </p:sp>
      <p:sp>
        <p:nvSpPr>
          <p:cNvPr id="6" name="Explosion 2 5"/>
          <p:cNvSpPr/>
          <p:nvPr/>
        </p:nvSpPr>
        <p:spPr>
          <a:xfrm>
            <a:off x="8605518" y="1778968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torch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8095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01D166-D0BA-42E7-9ACC-E797B534D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93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D56961-2C21-4E69-B122-C7ADFC0AD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236" y="0"/>
            <a:ext cx="8517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4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things did you spot that the children took with them on their journey? </a:t>
            </a:r>
            <a:endParaRPr lang="en-GB" dirty="0"/>
          </a:p>
        </p:txBody>
      </p:sp>
      <p:sp>
        <p:nvSpPr>
          <p:cNvPr id="4" name="Explosion 2 3"/>
          <p:cNvSpPr/>
          <p:nvPr/>
        </p:nvSpPr>
        <p:spPr>
          <a:xfrm>
            <a:off x="498001" y="1898468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tent</a:t>
            </a:r>
            <a:endParaRPr lang="en-GB" dirty="0"/>
          </a:p>
        </p:txBody>
      </p:sp>
      <p:sp>
        <p:nvSpPr>
          <p:cNvPr id="5" name="Explosion 2 4"/>
          <p:cNvSpPr/>
          <p:nvPr/>
        </p:nvSpPr>
        <p:spPr>
          <a:xfrm>
            <a:off x="498001" y="4983239"/>
            <a:ext cx="2576125" cy="14312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 sleeping bag</a:t>
            </a:r>
            <a:endParaRPr lang="en-GB" dirty="0"/>
          </a:p>
        </p:txBody>
      </p:sp>
      <p:sp>
        <p:nvSpPr>
          <p:cNvPr id="6" name="Explosion 2 5"/>
          <p:cNvSpPr/>
          <p:nvPr/>
        </p:nvSpPr>
        <p:spPr>
          <a:xfrm>
            <a:off x="498001" y="3378926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torch</a:t>
            </a:r>
            <a:endParaRPr lang="en-GB" dirty="0"/>
          </a:p>
        </p:txBody>
      </p:sp>
      <p:sp>
        <p:nvSpPr>
          <p:cNvPr id="7" name="Explosion 2 6"/>
          <p:cNvSpPr/>
          <p:nvPr/>
        </p:nvSpPr>
        <p:spPr>
          <a:xfrm>
            <a:off x="5433968" y="2795449"/>
            <a:ext cx="3291840" cy="210312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Fruit to eat and feed to monkeys</a:t>
            </a:r>
            <a:endParaRPr lang="en-GB" dirty="0"/>
          </a:p>
        </p:txBody>
      </p:sp>
      <p:sp>
        <p:nvSpPr>
          <p:cNvPr id="8" name="Explosion 2 7"/>
          <p:cNvSpPr/>
          <p:nvPr/>
        </p:nvSpPr>
        <p:spPr>
          <a:xfrm>
            <a:off x="8224681" y="1154367"/>
            <a:ext cx="2976719" cy="186557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</a:t>
            </a:r>
            <a:r>
              <a:rPr lang="en-GB" dirty="0" smtClean="0"/>
              <a:t>eat to feed hungry tigers</a:t>
            </a:r>
            <a:endParaRPr lang="en-GB" dirty="0"/>
          </a:p>
        </p:txBody>
      </p:sp>
      <p:sp>
        <p:nvSpPr>
          <p:cNvPr id="9" name="Explosion 2 8"/>
          <p:cNvSpPr/>
          <p:nvPr/>
        </p:nvSpPr>
        <p:spPr>
          <a:xfrm>
            <a:off x="5810554" y="1602781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good boots</a:t>
            </a:r>
            <a:endParaRPr lang="en-GB" dirty="0"/>
          </a:p>
        </p:txBody>
      </p:sp>
      <p:sp>
        <p:nvSpPr>
          <p:cNvPr id="11" name="Explosion 2 10"/>
          <p:cNvSpPr/>
          <p:nvPr/>
        </p:nvSpPr>
        <p:spPr>
          <a:xfrm>
            <a:off x="8702684" y="4983239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good boots</a:t>
            </a:r>
            <a:endParaRPr lang="en-GB" dirty="0"/>
          </a:p>
        </p:txBody>
      </p:sp>
      <p:sp>
        <p:nvSpPr>
          <p:cNvPr id="12" name="Explosion 2 11"/>
          <p:cNvSpPr/>
          <p:nvPr/>
        </p:nvSpPr>
        <p:spPr>
          <a:xfrm>
            <a:off x="8494033" y="3119763"/>
            <a:ext cx="2939143" cy="1541417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pair of binoculars</a:t>
            </a:r>
            <a:endParaRPr lang="en-GB" dirty="0"/>
          </a:p>
        </p:txBody>
      </p:sp>
      <p:sp>
        <p:nvSpPr>
          <p:cNvPr id="13" name="Explosion 2 12"/>
          <p:cNvSpPr/>
          <p:nvPr/>
        </p:nvSpPr>
        <p:spPr>
          <a:xfrm>
            <a:off x="5395766" y="4838015"/>
            <a:ext cx="3133474" cy="187863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magnifying glass</a:t>
            </a:r>
            <a:endParaRPr lang="en-GB" dirty="0"/>
          </a:p>
        </p:txBody>
      </p:sp>
      <p:sp>
        <p:nvSpPr>
          <p:cNvPr id="14" name="Explosion 2 13"/>
          <p:cNvSpPr/>
          <p:nvPr/>
        </p:nvSpPr>
        <p:spPr>
          <a:xfrm>
            <a:off x="3074126" y="4840997"/>
            <a:ext cx="2558708" cy="1656564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camera</a:t>
            </a:r>
            <a:endParaRPr lang="en-GB" dirty="0"/>
          </a:p>
        </p:txBody>
      </p:sp>
      <p:sp>
        <p:nvSpPr>
          <p:cNvPr id="15" name="Explosion 2 14"/>
          <p:cNvSpPr/>
          <p:nvPr/>
        </p:nvSpPr>
        <p:spPr>
          <a:xfrm>
            <a:off x="2821176" y="3079770"/>
            <a:ext cx="2795452" cy="175042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kayak and paddle</a:t>
            </a:r>
            <a:endParaRPr lang="en-GB" dirty="0"/>
          </a:p>
        </p:txBody>
      </p:sp>
      <p:sp>
        <p:nvSpPr>
          <p:cNvPr id="16" name="Explosion 2 15"/>
          <p:cNvSpPr/>
          <p:nvPr/>
        </p:nvSpPr>
        <p:spPr>
          <a:xfrm>
            <a:off x="3319578" y="1702202"/>
            <a:ext cx="2020712" cy="1298222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  <a:r>
              <a:rPr lang="en-GB" dirty="0" smtClean="0"/>
              <a:t> map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772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My Packing List for the Rainforest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696789" y="1930400"/>
            <a:ext cx="66620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For my rainforest exploring trip, I would pack: </a:t>
            </a:r>
          </a:p>
          <a:p>
            <a:endParaRPr lang="en-GB" dirty="0"/>
          </a:p>
          <a:p>
            <a:r>
              <a:rPr lang="en-GB" dirty="0" smtClean="0"/>
              <a:t>1) A tent </a:t>
            </a:r>
            <a:r>
              <a:rPr lang="en-GB" dirty="0" smtClean="0">
                <a:solidFill>
                  <a:schemeClr val="accent2"/>
                </a:solidFill>
              </a:rPr>
              <a:t>because</a:t>
            </a:r>
            <a:r>
              <a:rPr lang="en-GB" dirty="0" smtClean="0"/>
              <a:t> I would want to stay dry at night. 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696787" y="3728818"/>
            <a:ext cx="6662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2</a:t>
            </a:r>
            <a:r>
              <a:rPr lang="en-GB" dirty="0" smtClean="0"/>
              <a:t>) Fruit to eat and to feed monkeys </a:t>
            </a:r>
            <a:r>
              <a:rPr lang="en-GB" dirty="0" smtClean="0">
                <a:solidFill>
                  <a:schemeClr val="accent2"/>
                </a:solidFill>
              </a:rPr>
              <a:t>so</a:t>
            </a:r>
            <a:r>
              <a:rPr lang="en-GB" dirty="0" smtClean="0"/>
              <a:t> they won’t chase me. 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3696787" y="5398185"/>
            <a:ext cx="66620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 smtClean="0"/>
              <a:t>3) A camera to take photos </a:t>
            </a:r>
            <a:r>
              <a:rPr lang="en-GB" dirty="0" smtClean="0">
                <a:solidFill>
                  <a:schemeClr val="accent2"/>
                </a:solidFill>
              </a:rPr>
              <a:t>because</a:t>
            </a:r>
            <a:r>
              <a:rPr lang="en-GB" dirty="0" smtClean="0"/>
              <a:t> I wouldn’t want to forget what I saw. 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585" y="1694548"/>
            <a:ext cx="1499416" cy="1499416"/>
          </a:xfrm>
          <a:prstGeom prst="rect">
            <a:avLst/>
          </a:prstGeom>
        </p:spPr>
      </p:pic>
      <p:pic>
        <p:nvPicPr>
          <p:cNvPr id="1026" name="Picture 2" descr="Image result for fruit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85" y="3654257"/>
            <a:ext cx="1877096" cy="124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non 5D Mark IV Full Frame + EF 24-105mm f/4L IS II USM. Save 20% in Checkout 7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593" y="5314650"/>
            <a:ext cx="1543350" cy="15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73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can create your own list of items to take with you.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can use some of the ideas from the story and add your own ideas too! </a:t>
            </a:r>
          </a:p>
          <a:p>
            <a:endParaRPr lang="en-GB" dirty="0"/>
          </a:p>
          <a:p>
            <a:r>
              <a:rPr lang="en-GB" dirty="0" smtClean="0"/>
              <a:t>Option 1: complete the </a:t>
            </a:r>
            <a:r>
              <a:rPr lang="en-GB" dirty="0" err="1" smtClean="0"/>
              <a:t>powerpoint</a:t>
            </a:r>
            <a:r>
              <a:rPr lang="en-GB" dirty="0" smtClean="0"/>
              <a:t> template using online pictures and your own text. </a:t>
            </a:r>
          </a:p>
          <a:p>
            <a:r>
              <a:rPr lang="en-GB" dirty="0" smtClean="0"/>
              <a:t>Option 2: Print out the template and add your own drawings and writing. </a:t>
            </a:r>
          </a:p>
          <a:p>
            <a:r>
              <a:rPr lang="en-GB" dirty="0" smtClean="0"/>
              <a:t>Option 3: Use a blank piece of paper and create your own list with drawings and text.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836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My Packing List For </a:t>
            </a:r>
            <a:r>
              <a:rPr lang="en-GB" dirty="0"/>
              <a:t>M</a:t>
            </a:r>
            <a:r>
              <a:rPr lang="en-GB" dirty="0" smtClean="0"/>
              <a:t>y Rainforest Trip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0661" y="1384664"/>
            <a:ext cx="6178105" cy="5158484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1)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2)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3)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074" y="1477889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Item 1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31072" y="3243160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Item 2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31072" y="5065820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Item 3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856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My Packing List For </a:t>
            </a:r>
            <a:r>
              <a:rPr lang="en-GB" dirty="0"/>
              <a:t>M</a:t>
            </a:r>
            <a:r>
              <a:rPr lang="en-GB" dirty="0" smtClean="0"/>
              <a:t>y Rainforest Trip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0661" y="1384664"/>
            <a:ext cx="6178105" cy="5158484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dirty="0"/>
              <a:t>4</a:t>
            </a:r>
            <a:r>
              <a:rPr lang="en-GB" dirty="0" smtClean="0"/>
              <a:t>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5</a:t>
            </a:r>
            <a:r>
              <a:rPr lang="en-GB" dirty="0" smtClean="0"/>
              <a:t>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6</a:t>
            </a:r>
            <a:r>
              <a:rPr lang="en-GB" dirty="0" smtClean="0"/>
              <a:t>)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074" y="1477889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Item 4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31072" y="3243160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Item 5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31072" y="5065820"/>
            <a:ext cx="2730137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Item 6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778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Set 3 phoneme for today is….</a:t>
            </a:r>
            <a:br>
              <a:rPr lang="en-GB" dirty="0" smtClean="0"/>
            </a:b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oi – sp</a:t>
            </a:r>
            <a:r>
              <a:rPr lang="en-GB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 the boy!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j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>
                <a:latin typeface="Comic Sans MS" panose="030F0702030302020204" pitchFamily="66" charset="0"/>
              </a:rPr>
              <a:t>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92978" y="2820986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v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ce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ch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ce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se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492978" y="5376936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chemeClr val="accent2"/>
                </a:solidFill>
                <a:latin typeface="Comic Sans MS" panose="030F0702030302020204" pitchFamily="66" charset="0"/>
              </a:rPr>
              <a:t>oi</a:t>
            </a:r>
            <a:r>
              <a:rPr lang="en-GB" sz="4000" dirty="0" smtClean="0">
                <a:latin typeface="Comic Sans MS" panose="030F0702030302020204" pitchFamily="66" charset="0"/>
              </a:rPr>
              <a:t>l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4989" y="2751774"/>
            <a:ext cx="3881438" cy="2911078"/>
          </a:xfrm>
        </p:spPr>
      </p:pic>
      <p:sp>
        <p:nvSpPr>
          <p:cNvPr id="16" name="TextBox 15"/>
          <p:cNvSpPr txBox="1"/>
          <p:nvPr/>
        </p:nvSpPr>
        <p:spPr>
          <a:xfrm>
            <a:off x="483326" y="143691"/>
            <a:ext cx="2873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Tuesday 9</a:t>
            </a:r>
            <a:r>
              <a:rPr lang="en-GB" baseline="30000" dirty="0" smtClean="0"/>
              <a:t>th</a:t>
            </a:r>
            <a:r>
              <a:rPr lang="en-GB" dirty="0" smtClean="0"/>
              <a:t> February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1455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</TotalTime>
  <Words>363</Words>
  <Application>Microsoft Office PowerPoint</Application>
  <PresentationFormat>Widescreen</PresentationFormat>
  <Paragraphs>100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Comic Sans MS</vt:lpstr>
      <vt:lpstr>Trebuchet MS</vt:lpstr>
      <vt:lpstr>Wingdings 3</vt:lpstr>
      <vt:lpstr>Facet</vt:lpstr>
      <vt:lpstr>Literacy &amp; Phonics </vt:lpstr>
      <vt:lpstr>Our Set 3 phoneme for today is…. ea - cup of tea! </vt:lpstr>
      <vt:lpstr>LO: To write a list of things to take to explore the rainforest.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things did you spot that the children took with them on their journey? </vt:lpstr>
      <vt:lpstr>My Packing List for the Rainforest</vt:lpstr>
      <vt:lpstr>You can create your own list of items to take with you. </vt:lpstr>
      <vt:lpstr>My Packing List For My Rainforest Trip</vt:lpstr>
      <vt:lpstr>My Packing List For My Rainforest Trip</vt:lpstr>
      <vt:lpstr>Our Set 3 phoneme for today is…. oi – spoil the boy!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J Geals BTP</cp:lastModifiedBy>
  <cp:revision>9</cp:revision>
  <dcterms:created xsi:type="dcterms:W3CDTF">2021-02-02T18:29:24Z</dcterms:created>
  <dcterms:modified xsi:type="dcterms:W3CDTF">2021-02-04T15:51:45Z</dcterms:modified>
</cp:coreProperties>
</file>