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3"/>
  </p:notesMasterIdLst>
  <p:sldIdLst>
    <p:sldId id="296" r:id="rId11"/>
    <p:sldId id="297" r:id="rId12"/>
    <p:sldId id="306" r:id="rId13"/>
    <p:sldId id="321" r:id="rId14"/>
    <p:sldId id="299" r:id="rId15"/>
    <p:sldId id="300" r:id="rId16"/>
    <p:sldId id="309" r:id="rId17"/>
    <p:sldId id="310" r:id="rId18"/>
    <p:sldId id="308" r:id="rId19"/>
    <p:sldId id="307" r:id="rId20"/>
    <p:sldId id="311" r:id="rId21"/>
    <p:sldId id="312" r:id="rId22"/>
    <p:sldId id="313" r:id="rId23"/>
    <p:sldId id="314" r:id="rId24"/>
    <p:sldId id="304" r:id="rId25"/>
    <p:sldId id="301" r:id="rId26"/>
    <p:sldId id="317" r:id="rId27"/>
    <p:sldId id="323" r:id="rId28"/>
    <p:sldId id="324" r:id="rId29"/>
    <p:sldId id="318" r:id="rId30"/>
    <p:sldId id="322" r:id="rId31"/>
    <p:sldId id="320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104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57" d="100"/>
          <a:sy n="57" d="100"/>
        </p:scale>
        <p:origin x="924" y="72"/>
      </p:cViewPr>
      <p:guideLst>
        <p:guide orient="horz" pos="278"/>
        <p:guide pos="104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5.png"/><Relationship Id="rId5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5.png"/><Relationship Id="rId5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5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5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Relationship Id="rId5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6.xml"/><Relationship Id="rId5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.xml"/><Relationship Id="rId6" Type="http://schemas.openxmlformats.org/officeDocument/2006/relationships/image" Target="../media/image33.png"/><Relationship Id="rId5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1)	Complete the calculations</a:t>
                </a:r>
              </a:p>
              <a:p>
                <a:endParaRPr lang="en-GB" sz="11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105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05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endParaRPr lang="en-GB" sz="7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</a:t>
                </a:r>
                <a14:m>
                  <m:oMath xmlns:m="http://schemas.openxmlformats.org/officeDocument/2006/math"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2)	Complete the calculations</a:t>
                </a: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				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				5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			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4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3"/>
                </a:pPr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groups of 2 are there in this array?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blipFill>
                <a:blip r:embed="rId5"/>
                <a:stretch>
                  <a:fillRect l="-1599" t="-1054" b="-3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13802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19231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4659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088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5516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826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9254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4683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0111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5540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605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1)	Complete the calculations</a:t>
                </a:r>
              </a:p>
              <a:p>
                <a:endParaRPr lang="en-GB" sz="11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8</a:t>
                </a:r>
                <a:endParaRPr lang="en-GB" sz="105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05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endParaRPr lang="en-GB" sz="7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</a:t>
                </a:r>
                <a14:m>
                  <m:oMath xmlns:m="http://schemas.openxmlformats.org/officeDocument/2006/math"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2</m:t>
                    </m:r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10 </a:t>
                </a:r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                    </a:t>
                </a:r>
              </a:p>
              <a:p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2)	Complete the calculations</a:t>
                </a: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				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				5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1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        		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4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3"/>
                </a:pPr>
                <a:r>
                  <a:rPr lang="en-GB" sz="24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groups of 2 are there in this array?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blipFill>
                <a:blip r:embed="rId5"/>
                <a:stretch>
                  <a:fillRect l="-1599" t="-1054" b="-3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13802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19231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4659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088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5516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826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9254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4683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0111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5540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79510" y="5045931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914191" y="5045931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2457435" y="5045931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2999009" y="5045931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3540407" y="5050789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625225" y="5215395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25473" y="2474685"/>
            <a:ext cx="5428916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8</a:t>
            </a: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         			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8</a:t>
            </a: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10</a:t>
            </a: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          	 		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10 </a:t>
            </a: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        				</a:t>
            </a:r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178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5" grpId="0" animBg="1"/>
      <p:bldP spid="36" grpId="0" animBg="1"/>
      <p:bldP spid="37" grpId="0" animBg="1"/>
      <p:bldP spid="38" grpId="0" animBg="1"/>
      <p:bldP spid="39" grpId="0"/>
      <p:bldP spid="2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61247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children are playing a game.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They need to get into two equal teams.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many will be in each team?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will be 4 children in each team.</a:t>
            </a:r>
          </a:p>
          <a:p>
            <a:endParaRPr lang="en-GB" sz="2800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644" y="1603011"/>
            <a:ext cx="1427798" cy="1703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257" y="1546356"/>
            <a:ext cx="1427798" cy="17543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517" y="2774835"/>
            <a:ext cx="1427798" cy="15686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547" y="1464796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284" y="2463528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60" y="2239237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876" y="2762539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669" y="1546356"/>
            <a:ext cx="1382571" cy="1518968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556771" y="1481644"/>
            <a:ext cx="3115819" cy="2912110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747076" y="1481644"/>
            <a:ext cx="3123188" cy="2912110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0.08108 -0.011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5" y="-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L 0.11667 0.024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33" y="120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08438 0.1050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9" y="525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07518 0.012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67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5550" y="316855"/>
            <a:ext cx="762549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children are playing a game.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They need to get into twos.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many pairs will there be?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will be 4 pairs of children.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8252" y="1279962"/>
            <a:ext cx="1395030" cy="16640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89761" y="1374052"/>
            <a:ext cx="1380371" cy="16960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88" y="2657268"/>
            <a:ext cx="1427798" cy="15686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018" y="1307904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31" y="2121670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320" y="1428788"/>
            <a:ext cx="1382571" cy="1518968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2341312" y="1273521"/>
            <a:ext cx="1983691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43751" y="2973231"/>
            <a:ext cx="2563730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384193" y="1269351"/>
            <a:ext cx="1983691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187202" y="2981397"/>
            <a:ext cx="2427619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996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0.04132 -0.014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-7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3073 0.0856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28" y="428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6146 0.057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287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-0.05642 -0.0097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0" y="-48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1962 0.1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61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0.02673 0.072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7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08979" y="585802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202707" y="2243305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707" y="2243305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108978" y="3533897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Grouping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25835" y="5179888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5835" y="5179888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706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607" y="1421603"/>
            <a:ext cx="3202693" cy="13178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5708" y="4276624"/>
            <a:ext cx="3036805" cy="151451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749198" y="814824"/>
            <a:ext cx="31538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are 4 children in each team.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384700" y="4182295"/>
            <a:ext cx="37290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are 4 pairs of children.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498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426" y="4037970"/>
            <a:ext cx="1140722" cy="1301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70" y="4144952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6990" y="377120"/>
            <a:ext cx="76254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Here are 12 flowers.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flowers are shared 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equally between 2 pots.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flowers are grouped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into pots of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519" y="903060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9" y="927996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418" y="862309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991" y="93222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684" y="957792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583" y="895702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278" y="916582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239" y="932227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5495374" y="2581486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rapezoid 15"/>
          <p:cNvSpPr/>
          <p:nvPr/>
        </p:nvSpPr>
        <p:spPr>
          <a:xfrm rot="10800000">
            <a:off x="6361927" y="2581485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rapezoid 16"/>
          <p:cNvSpPr/>
          <p:nvPr/>
        </p:nvSpPr>
        <p:spPr>
          <a:xfrm rot="10800000">
            <a:off x="5643470" y="4944561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860" y="93700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830" y="961945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759" y="89625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580" y="953113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19244" y="56762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2942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Here are 12 flowers.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There are 6 flowers in each pot.    </a:t>
                </a: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The flowers are shared equally between 2 pots.</a:t>
                </a:r>
              </a:p>
              <a:p>
                <a:endParaRPr lang="en-GB" sz="1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flowers will be in each pot? 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599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8865AB92-622D-4143-8BF1-C1F04B8EFCDA}"/>
              </a:ext>
            </a:extLst>
          </p:cNvPr>
          <p:cNvSpPr/>
          <p:nvPr/>
        </p:nvSpPr>
        <p:spPr>
          <a:xfrm>
            <a:off x="575733" y="912314"/>
            <a:ext cx="6334518" cy="12062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204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08628 0.16412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8993 0.14791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092 0.18565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2326 0.1868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9774 0.13634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349 0.1342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7465 0.16898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5399 0.11875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Here are 12 flowers.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There are 6 pots of 2   </a:t>
                </a: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The flowers are grouped into pots of 2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pots can we fill?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blipFill>
                <a:blip r:embed="rId5"/>
                <a:stretch>
                  <a:fillRect l="-1599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>
            <a:extLst>
              <a:ext uri="{FF2B5EF4-FFF2-40B4-BE49-F238E27FC236}">
                <a16:creationId xmlns:a16="http://schemas.microsoft.com/office/drawing/2014/main" id="{9F05F612-0287-4F48-89A6-5BC2CFCBA1E3}"/>
              </a:ext>
            </a:extLst>
          </p:cNvPr>
          <p:cNvSpPr/>
          <p:nvPr/>
        </p:nvSpPr>
        <p:spPr>
          <a:xfrm>
            <a:off x="575733" y="1253067"/>
            <a:ext cx="5181600" cy="865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7057934" y="3073686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523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13351 0.18356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9167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12656 0.186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5" grpId="0" animBg="1"/>
      <p:bldP spid="18" grpId="0" animBg="1"/>
      <p:bldP spid="19" grpId="0" animBg="1"/>
      <p:bldP spid="20" grpId="0" animBg="1"/>
      <p:bldP spid="26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426" y="4037970"/>
            <a:ext cx="1140722" cy="1301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70" y="4144952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6990" y="377120"/>
            <a:ext cx="762549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flowers are shared 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equally between 2 pots.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flowers are grouped into 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pots of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826" y="903060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796" y="927996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725" y="862309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98" y="93222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91" y="957792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890" y="895702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585" y="916582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546" y="932227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5495374" y="2581486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rapezoid 15"/>
          <p:cNvSpPr/>
          <p:nvPr/>
        </p:nvSpPr>
        <p:spPr>
          <a:xfrm rot="10800000">
            <a:off x="6361927" y="2604960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rapezoid 16"/>
          <p:cNvSpPr/>
          <p:nvPr/>
        </p:nvSpPr>
        <p:spPr>
          <a:xfrm rot="10800000">
            <a:off x="5643470" y="4944561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167" y="93700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137" y="961945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066" y="89625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887" y="953113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4878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508340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873" y="915607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005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5550" y="316855"/>
            <a:ext cx="76254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are 2 pots of 6 flowers.</a:t>
            </a:r>
          </a:p>
          <a:p>
            <a:pPr lvl="0"/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is one flower left over. </a:t>
            </a:r>
          </a:p>
          <a:p>
            <a:pPr lvl="0"/>
            <a:r>
              <a:rPr lang="en-GB" sz="2800" dirty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797" y="773308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850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8993 0.147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2326 0.186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08628 0.164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092 0.1856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349 0.1342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5399 0.1187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9774 0.1363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7465 0.1689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5550" y="316855"/>
            <a:ext cx="76254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are 6 pots of 2 flowers.   </a:t>
            </a:r>
          </a:p>
          <a:p>
            <a:pPr lvl="0"/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There is one flower left over.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7057934" y="3073686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776" y="754658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882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13351 0.1835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916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12656 0.186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6" grpId="0" animBg="1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519347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6610" y="53361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722531" y="333311"/>
            <a:ext cx="67494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Which groups can be divided by 2 with no flowers left over?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721" y="1268605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94" y="1338524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987" y="1364088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886" y="130199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581" y="132287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466" y="2862694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65" y="2821943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38" y="2891862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631" y="293048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530" y="2855336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225" y="2876216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211" y="44148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110" y="4374058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83" y="4443977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376" y="4482604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75" y="4407451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970" y="4428331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931" y="4443976"/>
            <a:ext cx="1140722" cy="1301387"/>
          </a:xfrm>
          <a:prstGeom prst="rect">
            <a:avLst/>
          </a:prstGeom>
        </p:spPr>
      </p:pic>
      <p:sp>
        <p:nvSpPr>
          <p:cNvPr id="29" name="Trapezoid 28"/>
          <p:cNvSpPr/>
          <p:nvPr/>
        </p:nvSpPr>
        <p:spPr>
          <a:xfrm rot="10800000">
            <a:off x="1227774" y="2169405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Trapezoid 29"/>
          <p:cNvSpPr/>
          <p:nvPr/>
        </p:nvSpPr>
        <p:spPr>
          <a:xfrm rot="10800000">
            <a:off x="2125826" y="2164855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Trapezoid 30"/>
          <p:cNvSpPr/>
          <p:nvPr/>
        </p:nvSpPr>
        <p:spPr>
          <a:xfrm rot="10800000">
            <a:off x="2176766" y="3748152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Trapezoid 31"/>
          <p:cNvSpPr/>
          <p:nvPr/>
        </p:nvSpPr>
        <p:spPr>
          <a:xfrm rot="10800000">
            <a:off x="3035194" y="3727140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Trapezoid 34"/>
          <p:cNvSpPr/>
          <p:nvPr/>
        </p:nvSpPr>
        <p:spPr>
          <a:xfrm rot="10800000">
            <a:off x="1262823" y="3744270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Trapezoid 35"/>
          <p:cNvSpPr/>
          <p:nvPr/>
        </p:nvSpPr>
        <p:spPr>
          <a:xfrm rot="10800000">
            <a:off x="1261884" y="5247161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Trapezoid 36"/>
          <p:cNvSpPr/>
          <p:nvPr/>
        </p:nvSpPr>
        <p:spPr>
          <a:xfrm rot="10800000">
            <a:off x="2150517" y="5264641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Trapezoid 37"/>
          <p:cNvSpPr/>
          <p:nvPr/>
        </p:nvSpPr>
        <p:spPr>
          <a:xfrm rot="10800000">
            <a:off x="3052033" y="5264592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9" grpId="0" animBg="1"/>
      <p:bldP spid="30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 rotWithShape="1">
          <a:blip r:embed="rId3"/>
          <a:srcRect r="11671" b="-4460"/>
          <a:stretch/>
        </p:blipFill>
        <p:spPr>
          <a:xfrm>
            <a:off x="991760" y="1547332"/>
            <a:ext cx="6741453" cy="102605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 rotWithShape="1">
          <a:blip r:embed="rId3"/>
          <a:srcRect r="11671" b="1346"/>
          <a:stretch/>
        </p:blipFill>
        <p:spPr>
          <a:xfrm>
            <a:off x="991762" y="4125496"/>
            <a:ext cx="6741453" cy="969022"/>
          </a:xfrm>
          <a:prstGeom prst="rect">
            <a:avLst/>
          </a:prstGeom>
        </p:spPr>
      </p:pic>
      <p:sp>
        <p:nvSpPr>
          <p:cNvPr id="86" name="Arc 85"/>
          <p:cNvSpPr/>
          <p:nvPr/>
        </p:nvSpPr>
        <p:spPr>
          <a:xfrm flipH="1">
            <a:off x="1190199" y="1166173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998617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790617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582616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364691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5138468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938765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735412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5" name="Arc 94"/>
          <p:cNvSpPr/>
          <p:nvPr/>
        </p:nvSpPr>
        <p:spPr>
          <a:xfrm>
            <a:off x="6730767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6" name="Arc 95"/>
          <p:cNvSpPr/>
          <p:nvPr/>
        </p:nvSpPr>
        <p:spPr>
          <a:xfrm>
            <a:off x="594266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16438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36009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56531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278183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198445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21080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34031" y="334776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031" y="334776"/>
                <a:ext cx="2353306" cy="707886"/>
              </a:xfrm>
              <a:prstGeom prst="rect">
                <a:avLst/>
              </a:prstGeom>
              <a:blipFill>
                <a:blip r:embed="rId6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3027876" y="347292"/>
            <a:ext cx="4972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30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7" grpId="0"/>
      <p:bldP spid="10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676349" y="76247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3147" y="4011589"/>
            <a:ext cx="493755" cy="1043070"/>
            <a:chOff x="706266" y="3983809"/>
            <a:chExt cx="493755" cy="1043070"/>
          </a:xfrm>
        </p:grpSpPr>
        <p:sp>
          <p:nvSpPr>
            <p:cNvPr id="3" name="Oval 2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951725" y="4011589"/>
            <a:ext cx="493755" cy="1043070"/>
            <a:chOff x="706266" y="3983809"/>
            <a:chExt cx="493755" cy="1043070"/>
          </a:xfrm>
        </p:grpSpPr>
        <p:sp>
          <p:nvSpPr>
            <p:cNvPr id="45" name="Oval 44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620303" y="4011589"/>
            <a:ext cx="493755" cy="1043070"/>
            <a:chOff x="706266" y="3983809"/>
            <a:chExt cx="493755" cy="1043070"/>
          </a:xfrm>
        </p:grpSpPr>
        <p:sp>
          <p:nvSpPr>
            <p:cNvPr id="48" name="Oval 47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2288881" y="4011589"/>
            <a:ext cx="493755" cy="1043070"/>
            <a:chOff x="706266" y="3983809"/>
            <a:chExt cx="493755" cy="1043070"/>
          </a:xfrm>
        </p:grpSpPr>
        <p:sp>
          <p:nvSpPr>
            <p:cNvPr id="51" name="Oval 50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2957459" y="4011589"/>
            <a:ext cx="493755" cy="1043070"/>
            <a:chOff x="706266" y="3983809"/>
            <a:chExt cx="493755" cy="1043070"/>
          </a:xfrm>
        </p:grpSpPr>
        <p:sp>
          <p:nvSpPr>
            <p:cNvPr id="54" name="Oval 53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626037" y="4011589"/>
            <a:ext cx="493755" cy="1043070"/>
            <a:chOff x="706266" y="3983809"/>
            <a:chExt cx="493755" cy="1043070"/>
          </a:xfrm>
        </p:grpSpPr>
        <p:sp>
          <p:nvSpPr>
            <p:cNvPr id="57" name="Oval 56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294615" y="4011589"/>
            <a:ext cx="493755" cy="1043070"/>
            <a:chOff x="706266" y="3983809"/>
            <a:chExt cx="493755" cy="1043070"/>
          </a:xfrm>
        </p:grpSpPr>
        <p:sp>
          <p:nvSpPr>
            <p:cNvPr id="60" name="Oval 59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963193" y="4011589"/>
            <a:ext cx="493755" cy="1043070"/>
            <a:chOff x="706266" y="3983809"/>
            <a:chExt cx="493755" cy="1043070"/>
          </a:xfrm>
        </p:grpSpPr>
        <p:sp>
          <p:nvSpPr>
            <p:cNvPr id="63" name="Oval 62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631771" y="4011589"/>
            <a:ext cx="493755" cy="1043070"/>
            <a:chOff x="706266" y="3983809"/>
            <a:chExt cx="493755" cy="1043070"/>
          </a:xfrm>
        </p:grpSpPr>
        <p:sp>
          <p:nvSpPr>
            <p:cNvPr id="66" name="Oval 65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6300349" y="4011589"/>
            <a:ext cx="493755" cy="1043070"/>
            <a:chOff x="706266" y="3983809"/>
            <a:chExt cx="493755" cy="1043070"/>
          </a:xfrm>
        </p:grpSpPr>
        <p:sp>
          <p:nvSpPr>
            <p:cNvPr id="69" name="Oval 68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6968927" y="4011589"/>
            <a:ext cx="493755" cy="1043070"/>
            <a:chOff x="706266" y="3983809"/>
            <a:chExt cx="493755" cy="1043070"/>
          </a:xfrm>
        </p:grpSpPr>
        <p:sp>
          <p:nvSpPr>
            <p:cNvPr id="72" name="Oval 71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7637510" y="4011589"/>
            <a:ext cx="493755" cy="1043070"/>
            <a:chOff x="706266" y="3983809"/>
            <a:chExt cx="493755" cy="1043070"/>
          </a:xfrm>
        </p:grpSpPr>
        <p:sp>
          <p:nvSpPr>
            <p:cNvPr id="75" name="Oval 74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1875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676349" y="76247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3147" y="4011589"/>
            <a:ext cx="493755" cy="1043070"/>
            <a:chOff x="706266" y="3983809"/>
            <a:chExt cx="493755" cy="1043070"/>
          </a:xfrm>
        </p:grpSpPr>
        <p:sp>
          <p:nvSpPr>
            <p:cNvPr id="3" name="Oval 2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951725" y="4011589"/>
            <a:ext cx="493755" cy="1043070"/>
            <a:chOff x="706266" y="3983809"/>
            <a:chExt cx="493755" cy="1043070"/>
          </a:xfrm>
        </p:grpSpPr>
        <p:sp>
          <p:nvSpPr>
            <p:cNvPr id="45" name="Oval 44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620303" y="4011589"/>
            <a:ext cx="493755" cy="1043070"/>
            <a:chOff x="706266" y="3983809"/>
            <a:chExt cx="493755" cy="1043070"/>
          </a:xfrm>
        </p:grpSpPr>
        <p:sp>
          <p:nvSpPr>
            <p:cNvPr id="48" name="Oval 47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2288881" y="4011589"/>
            <a:ext cx="493755" cy="1043070"/>
            <a:chOff x="706266" y="3983809"/>
            <a:chExt cx="493755" cy="1043070"/>
          </a:xfrm>
        </p:grpSpPr>
        <p:sp>
          <p:nvSpPr>
            <p:cNvPr id="51" name="Oval 50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2957459" y="4011589"/>
            <a:ext cx="493755" cy="1043070"/>
            <a:chOff x="706266" y="3983809"/>
            <a:chExt cx="493755" cy="1043070"/>
          </a:xfrm>
        </p:grpSpPr>
        <p:sp>
          <p:nvSpPr>
            <p:cNvPr id="54" name="Oval 53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626037" y="4011589"/>
            <a:ext cx="493755" cy="1043070"/>
            <a:chOff x="706266" y="3983809"/>
            <a:chExt cx="493755" cy="1043070"/>
          </a:xfrm>
          <a:solidFill>
            <a:srgbClr val="FF0000"/>
          </a:solidFill>
        </p:grpSpPr>
        <p:sp>
          <p:nvSpPr>
            <p:cNvPr id="57" name="Oval 56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294615" y="4011589"/>
            <a:ext cx="493755" cy="1043070"/>
            <a:chOff x="706266" y="3983809"/>
            <a:chExt cx="493755" cy="1043070"/>
          </a:xfrm>
          <a:solidFill>
            <a:srgbClr val="FF0000"/>
          </a:solidFill>
        </p:grpSpPr>
        <p:sp>
          <p:nvSpPr>
            <p:cNvPr id="60" name="Oval 59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963193" y="4011589"/>
            <a:ext cx="493755" cy="1043070"/>
            <a:chOff x="706266" y="3983809"/>
            <a:chExt cx="493755" cy="1043070"/>
          </a:xfrm>
          <a:solidFill>
            <a:srgbClr val="FF0000"/>
          </a:solidFill>
        </p:grpSpPr>
        <p:sp>
          <p:nvSpPr>
            <p:cNvPr id="63" name="Oval 62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631771" y="4011589"/>
            <a:ext cx="493755" cy="1043070"/>
            <a:chOff x="706266" y="3983809"/>
            <a:chExt cx="493755" cy="1043070"/>
          </a:xfrm>
          <a:solidFill>
            <a:srgbClr val="FF0000"/>
          </a:solidFill>
        </p:grpSpPr>
        <p:sp>
          <p:nvSpPr>
            <p:cNvPr id="66" name="Oval 65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6300349" y="4011589"/>
            <a:ext cx="493755" cy="1043070"/>
            <a:chOff x="706266" y="3983809"/>
            <a:chExt cx="493755" cy="1043070"/>
          </a:xfrm>
          <a:solidFill>
            <a:srgbClr val="FF0000"/>
          </a:solidFill>
        </p:grpSpPr>
        <p:sp>
          <p:nvSpPr>
            <p:cNvPr id="69" name="Oval 68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6968927" y="4011589"/>
            <a:ext cx="493755" cy="1043070"/>
            <a:chOff x="706266" y="3983809"/>
            <a:chExt cx="493755" cy="1043070"/>
          </a:xfrm>
        </p:grpSpPr>
        <p:sp>
          <p:nvSpPr>
            <p:cNvPr id="72" name="Oval 71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7637510" y="4011589"/>
            <a:ext cx="493755" cy="1043070"/>
            <a:chOff x="706266" y="3983809"/>
            <a:chExt cx="493755" cy="1043070"/>
          </a:xfrm>
        </p:grpSpPr>
        <p:sp>
          <p:nvSpPr>
            <p:cNvPr id="75" name="Oval 74"/>
            <p:cNvSpPr/>
            <p:nvPr/>
          </p:nvSpPr>
          <p:spPr>
            <a:xfrm>
              <a:off x="706266" y="398380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706266" y="453312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171846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9142" y="74717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676349" y="76247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06266" y="3957714"/>
            <a:ext cx="3160890" cy="1069165"/>
            <a:chOff x="4432393" y="3972447"/>
            <a:chExt cx="3160890" cy="1069165"/>
          </a:xfrm>
        </p:grpSpPr>
        <p:sp>
          <p:nvSpPr>
            <p:cNvPr id="3" name="Oval 2"/>
            <p:cNvSpPr/>
            <p:nvPr/>
          </p:nvSpPr>
          <p:spPr>
            <a:xfrm>
              <a:off x="4432393" y="3998542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4965820" y="3993323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5499247" y="398810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6032674" y="3982885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6566101" y="3977666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7099528" y="3972447"/>
              <a:ext cx="493755" cy="493755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4432393" y="4547857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4965820" y="4542638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5499247" y="453741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6032674" y="4532200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6566101" y="4526981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7099528" y="4521762"/>
              <a:ext cx="493755" cy="493755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4271554" y="3801291"/>
            <a:ext cx="3526972" cy="1397726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523225" y="3801291"/>
            <a:ext cx="3526972" cy="1397726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/>
          <p:cNvGrpSpPr/>
          <p:nvPr/>
        </p:nvGrpSpPr>
        <p:grpSpPr>
          <a:xfrm>
            <a:off x="4454595" y="3957714"/>
            <a:ext cx="3160890" cy="1069165"/>
            <a:chOff x="4432393" y="3972447"/>
            <a:chExt cx="3160890" cy="1069165"/>
          </a:xfrm>
        </p:grpSpPr>
        <p:sp>
          <p:nvSpPr>
            <p:cNvPr id="29" name="Oval 28"/>
            <p:cNvSpPr/>
            <p:nvPr/>
          </p:nvSpPr>
          <p:spPr>
            <a:xfrm>
              <a:off x="4432393" y="3998542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4965820" y="3993323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5499247" y="3988104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6032674" y="3982885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6566101" y="3977666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7099528" y="3972447"/>
              <a:ext cx="493755" cy="493755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4432393" y="4547857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4965820" y="4542638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5499247" y="4537419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6032674" y="4532200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6566101" y="4526981"/>
              <a:ext cx="493755" cy="493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7099528" y="4521762"/>
              <a:ext cx="493755" cy="493755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658450" y="746405"/>
            <a:ext cx="1197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24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2" name="Arc 41"/>
          <p:cNvSpPr/>
          <p:nvPr/>
        </p:nvSpPr>
        <p:spPr>
          <a:xfrm rot="10800000" flipH="1">
            <a:off x="2227601" y="1146466"/>
            <a:ext cx="3836487" cy="1598662"/>
          </a:xfrm>
          <a:prstGeom prst="arc">
            <a:avLst>
              <a:gd name="adj1" fmla="val 10803453"/>
              <a:gd name="adj2" fmla="val 21541889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3612417" y="2745128"/>
                <a:ext cx="87556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  2</a:t>
                </a:r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2417" y="2745128"/>
                <a:ext cx="875561" cy="523220"/>
              </a:xfrm>
              <a:prstGeom prst="rect">
                <a:avLst/>
              </a:prstGeom>
              <a:blipFill>
                <a:blip r:embed="rId7"/>
                <a:stretch>
                  <a:fillRect t="-11628" r="-1328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9439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7" grpId="0" animBg="1"/>
      <p:bldP spid="42" grpId="0" animBg="1"/>
      <p:bldP spid="4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58446" y="746405"/>
            <a:ext cx="1197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39138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9138" y="74717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676345" y="76247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" name="Arc 7"/>
          <p:cNvSpPr/>
          <p:nvPr/>
        </p:nvSpPr>
        <p:spPr>
          <a:xfrm rot="10800000" flipH="1">
            <a:off x="2227597" y="1146466"/>
            <a:ext cx="3836487" cy="1598662"/>
          </a:xfrm>
          <a:prstGeom prst="arc">
            <a:avLst>
              <a:gd name="adj1" fmla="val 10803453"/>
              <a:gd name="adj2" fmla="val 21541889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612413" y="2745128"/>
                <a:ext cx="87556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  2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2413" y="2745128"/>
                <a:ext cx="875561" cy="523220"/>
              </a:xfrm>
              <a:prstGeom prst="rect">
                <a:avLst/>
              </a:prstGeom>
              <a:blipFill>
                <a:blip r:embed="rId6"/>
                <a:stretch>
                  <a:fillRect t="-11628" r="-1328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9919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3853926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3|3.6|3.8|5.2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1|14.8|15.3|10.6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|2.9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3|12.6|11.6|2.8|1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.7|1.2|1|1|0.8|1.2|0.8|1|0.8|1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2.2|2.4|1.1|1.1|1.1|0.9|0.8|0.9|0.8|0.8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9.4|1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8.4|3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6.2|5.6|1.6|13.9|1.2|1.3|8.2|1.5|1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6|10.1|2.6|1.3|1.9|0.8|1.4|1.1|1.4|13.3|4.2|0.7|0.7|0.6|0.6|0.5|0.6|0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14|11.2|0.8|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4.7|1.9|8.3|14.2|1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4.3|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19E1A6E-AF11-4411-8C25-4FDB800637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9245</TotalTime>
  <Words>502</Words>
  <Application>Microsoft Office PowerPoint</Application>
  <PresentationFormat>On-screen Show (4:3)</PresentationFormat>
  <Paragraphs>158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22</vt:i4>
      </vt:variant>
    </vt:vector>
  </HeadingPairs>
  <TitlesOfParts>
    <vt:vector size="3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King BTP</cp:lastModifiedBy>
  <cp:revision>246</cp:revision>
  <dcterms:created xsi:type="dcterms:W3CDTF">2019-07-05T11:02:13Z</dcterms:created>
  <dcterms:modified xsi:type="dcterms:W3CDTF">2021-01-12T13:11:18Z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