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5.xml" ContentType="application/vnd.openxmlformats-officedocument.theme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ppt/tags/tag4.xml" ContentType="application/vnd.openxmlformats-officedocument.presentationml.tags+xml"/>
  <Override PartName="/ppt/notesSlides/notesSlide2.xml" ContentType="application/vnd.openxmlformats-officedocument.presentationml.notesSlide+xml"/>
  <Override PartName="/ppt/tags/tag5.xml" ContentType="application/vnd.openxmlformats-officedocument.presentationml.tags+xml"/>
  <Override PartName="/ppt/notesSlides/notesSlide3.xml" ContentType="application/vnd.openxmlformats-officedocument.presentationml.notesSlide+xml"/>
  <Override PartName="/ppt/tags/tag6.xml" ContentType="application/vnd.openxmlformats-officedocument.presentationml.tags+xml"/>
  <Override PartName="/ppt/notesSlides/notesSlide4.xml" ContentType="application/vnd.openxmlformats-officedocument.presentationml.notesSlide+xml"/>
  <Override PartName="/ppt/tags/tag7.xml" ContentType="application/vnd.openxmlformats-officedocument.presentationml.tags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5" r:id="rId6"/>
    <p:sldMasterId id="2147483677" r:id="rId7"/>
    <p:sldMasterId id="2147483679" r:id="rId8"/>
    <p:sldMasterId id="2147483682" r:id="rId9"/>
  </p:sldMasterIdLst>
  <p:notesMasterIdLst>
    <p:notesMasterId r:id="rId21"/>
  </p:notesMasterIdLst>
  <p:sldIdLst>
    <p:sldId id="296" r:id="rId10"/>
    <p:sldId id="297" r:id="rId11"/>
    <p:sldId id="389" r:id="rId12"/>
    <p:sldId id="407" r:id="rId13"/>
    <p:sldId id="299" r:id="rId14"/>
    <p:sldId id="400" r:id="rId15"/>
    <p:sldId id="401" r:id="rId16"/>
    <p:sldId id="402" r:id="rId17"/>
    <p:sldId id="403" r:id="rId18"/>
    <p:sldId id="404" r:id="rId19"/>
    <p:sldId id="406" r:id="rId2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2" pos="4898" userDrawn="1">
          <p15:clr>
            <a:srgbClr val="A4A3A4"/>
          </p15:clr>
        </p15:guide>
        <p15:guide id="3" orient="horz" pos="368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xmlns="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FB96F"/>
    <a:srgbClr val="FF0066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97" autoAdjust="0"/>
    <p:restoredTop sz="85766" autoAdjust="0"/>
  </p:normalViewPr>
  <p:slideViewPr>
    <p:cSldViewPr snapToGrid="0" snapToObjects="1">
      <p:cViewPr>
        <p:scale>
          <a:sx n="69" d="100"/>
          <a:sy n="69" d="100"/>
        </p:scale>
        <p:origin x="-1380" y="-72"/>
      </p:cViewPr>
      <p:guideLst>
        <p:guide orient="horz" pos="3680"/>
        <p:guide pos="489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4.xml"/><Relationship Id="rId18" Type="http://schemas.openxmlformats.org/officeDocument/2006/relationships/slide" Target="slides/slide9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3.xml"/><Relationship Id="rId17" Type="http://schemas.openxmlformats.org/officeDocument/2006/relationships/slide" Target="slides/slide8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7.xml"/><Relationship Id="rId20" Type="http://schemas.openxmlformats.org/officeDocument/2006/relationships/slide" Target="slides/slide1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2.xml"/><Relationship Id="rId24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6.xml"/><Relationship Id="rId23" Type="http://schemas.openxmlformats.org/officeDocument/2006/relationships/presProps" Target="presProps.xml"/><Relationship Id="rId10" Type="http://schemas.openxmlformats.org/officeDocument/2006/relationships/slide" Target="slides/slide1.xml"/><Relationship Id="rId19" Type="http://schemas.openxmlformats.org/officeDocument/2006/relationships/slide" Target="slides/slide10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5.xml"/><Relationship Id="rId22" Type="http://schemas.openxmlformats.org/officeDocument/2006/relationships/commentAuthors" Target="commentAuthors.xml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4B9F5357-DB2D-46B3-8D0F-72637FDC7FFA}"/>
    <pc:docChg chg="custSel modSld">
      <pc:chgData name="James Clegg" userId="c6df1435-7a36-4b38-be4d-16e68e91152f" providerId="ADAL" clId="{4B9F5357-DB2D-46B3-8D0F-72637FDC7FFA}" dt="2021-05-04T12:52:23.665" v="8"/>
      <pc:docMkLst>
        <pc:docMk/>
      </pc:docMkLst>
      <pc:sldChg chg="modTransition">
        <pc:chgData name="James Clegg" userId="c6df1435-7a36-4b38-be4d-16e68e91152f" providerId="ADAL" clId="{4B9F5357-DB2D-46B3-8D0F-72637FDC7FFA}" dt="2021-05-04T12:52:23.665" v="8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4B9F5357-DB2D-46B3-8D0F-72637FDC7FFA}" dt="2021-05-04T12:52:23.665" v="8"/>
        <pc:sldMkLst>
          <pc:docMk/>
          <pc:sldMk cId="861935487" sldId="297"/>
        </pc:sldMkLst>
      </pc:sldChg>
      <pc:sldChg chg="modTransition">
        <pc:chgData name="James Clegg" userId="c6df1435-7a36-4b38-be4d-16e68e91152f" providerId="ADAL" clId="{4B9F5357-DB2D-46B3-8D0F-72637FDC7FFA}" dt="2021-05-04T12:52:23.665" v="8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4B9F5357-DB2D-46B3-8D0F-72637FDC7FFA}" dt="2021-05-04T12:52:23.665" v="8"/>
        <pc:sldMkLst>
          <pc:docMk/>
          <pc:sldMk cId="2935703165" sldId="389"/>
        </pc:sldMkLst>
        <pc:picChg chg="del">
          <ac:chgData name="James Clegg" userId="c6df1435-7a36-4b38-be4d-16e68e91152f" providerId="ADAL" clId="{4B9F5357-DB2D-46B3-8D0F-72637FDC7FFA}" dt="2021-05-04T12:52:03.589" v="0" actId="478"/>
          <ac:picMkLst>
            <pc:docMk/>
            <pc:sldMk cId="2935703165" sldId="389"/>
            <ac:picMk id="10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4B9F5357-DB2D-46B3-8D0F-72637FDC7FFA}" dt="2021-05-04T12:52:23.665" v="8"/>
        <pc:sldMkLst>
          <pc:docMk/>
          <pc:sldMk cId="2401654373" sldId="400"/>
        </pc:sldMkLst>
        <pc:picChg chg="del">
          <ac:chgData name="James Clegg" userId="c6df1435-7a36-4b38-be4d-16e68e91152f" providerId="ADAL" clId="{4B9F5357-DB2D-46B3-8D0F-72637FDC7FFA}" dt="2021-05-04T12:52:07.104" v="2" actId="478"/>
          <ac:picMkLst>
            <pc:docMk/>
            <pc:sldMk cId="2401654373" sldId="400"/>
            <ac:picMk id="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4B9F5357-DB2D-46B3-8D0F-72637FDC7FFA}" dt="2021-05-04T12:52:23.665" v="8"/>
        <pc:sldMkLst>
          <pc:docMk/>
          <pc:sldMk cId="1911941969" sldId="401"/>
        </pc:sldMkLst>
        <pc:picChg chg="del">
          <ac:chgData name="James Clegg" userId="c6df1435-7a36-4b38-be4d-16e68e91152f" providerId="ADAL" clId="{4B9F5357-DB2D-46B3-8D0F-72637FDC7FFA}" dt="2021-05-04T12:52:08.993" v="3" actId="478"/>
          <ac:picMkLst>
            <pc:docMk/>
            <pc:sldMk cId="1911941969" sldId="401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4B9F5357-DB2D-46B3-8D0F-72637FDC7FFA}" dt="2021-05-04T12:52:23.665" v="8"/>
        <pc:sldMkLst>
          <pc:docMk/>
          <pc:sldMk cId="1390867837" sldId="402"/>
        </pc:sldMkLst>
        <pc:picChg chg="del">
          <ac:chgData name="James Clegg" userId="c6df1435-7a36-4b38-be4d-16e68e91152f" providerId="ADAL" clId="{4B9F5357-DB2D-46B3-8D0F-72637FDC7FFA}" dt="2021-05-04T12:52:11.372" v="5" actId="478"/>
          <ac:picMkLst>
            <pc:docMk/>
            <pc:sldMk cId="1390867837" sldId="402"/>
            <ac:picMk id="9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4B9F5357-DB2D-46B3-8D0F-72637FDC7FFA}" dt="2021-05-04T12:52:23.665" v="8"/>
        <pc:sldMkLst>
          <pc:docMk/>
          <pc:sldMk cId="2611044362" sldId="403"/>
        </pc:sldMkLst>
        <pc:picChg chg="del">
          <ac:chgData name="James Clegg" userId="c6df1435-7a36-4b38-be4d-16e68e91152f" providerId="ADAL" clId="{4B9F5357-DB2D-46B3-8D0F-72637FDC7FFA}" dt="2021-05-04T12:52:10.182" v="4" actId="478"/>
          <ac:picMkLst>
            <pc:docMk/>
            <pc:sldMk cId="2611044362" sldId="403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4B9F5357-DB2D-46B3-8D0F-72637FDC7FFA}" dt="2021-05-04T12:52:23.665" v="8"/>
        <pc:sldMkLst>
          <pc:docMk/>
          <pc:sldMk cId="138835904" sldId="404"/>
        </pc:sldMkLst>
        <pc:picChg chg="del">
          <ac:chgData name="James Clegg" userId="c6df1435-7a36-4b38-be4d-16e68e91152f" providerId="ADAL" clId="{4B9F5357-DB2D-46B3-8D0F-72637FDC7FFA}" dt="2021-05-04T12:52:15.274" v="6" actId="478"/>
          <ac:picMkLst>
            <pc:docMk/>
            <pc:sldMk cId="138835904" sldId="404"/>
            <ac:picMk id="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4B9F5357-DB2D-46B3-8D0F-72637FDC7FFA}" dt="2021-05-04T12:52:23.665" v="8"/>
        <pc:sldMkLst>
          <pc:docMk/>
          <pc:sldMk cId="3835970219" sldId="406"/>
        </pc:sldMkLst>
        <pc:picChg chg="del">
          <ac:chgData name="James Clegg" userId="c6df1435-7a36-4b38-be4d-16e68e91152f" providerId="ADAL" clId="{4B9F5357-DB2D-46B3-8D0F-72637FDC7FFA}" dt="2021-05-04T12:52:16.915" v="7" actId="478"/>
          <ac:picMkLst>
            <pc:docMk/>
            <pc:sldMk cId="3835970219" sldId="406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4B9F5357-DB2D-46B3-8D0F-72637FDC7FFA}" dt="2021-05-04T12:52:23.665" v="8"/>
        <pc:sldMkLst>
          <pc:docMk/>
          <pc:sldMk cId="3476480046" sldId="407"/>
        </pc:sldMkLst>
        <pc:picChg chg="del">
          <ac:chgData name="James Clegg" userId="c6df1435-7a36-4b38-be4d-16e68e91152f" providerId="ADAL" clId="{4B9F5357-DB2D-46B3-8D0F-72637FDC7FFA}" dt="2021-05-04T12:52:05.307" v="1" actId="478"/>
          <ac:picMkLst>
            <pc:docMk/>
            <pc:sldMk cId="3476480046" sldId="407"/>
            <ac:picMk id="9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04/05/2021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ACA6A06-5626-43D6-8192-CD2064519AED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444284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ACA6A06-5626-43D6-8192-CD2064519AED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717203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ACA6A06-5626-43D6-8192-CD2064519AED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902833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ACA6A06-5626-43D6-8192-CD2064519AED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6175161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ACA6A06-5626-43D6-8192-CD2064519AED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887183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04/05/2021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heme" Target="../theme/theme5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jpg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xmlns="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xmlns="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xmlns="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xmlns="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xmlns="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1.xml"/><Relationship Id="rId5" Type="http://schemas.openxmlformats.org/officeDocument/2006/relationships/image" Target="../media/image9.png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2.xml"/><Relationship Id="rId5" Type="http://schemas.openxmlformats.org/officeDocument/2006/relationships/image" Target="../media/image9.png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3.xml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notesSlide" Target="../notesSlides/notesSlide2.xml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4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notesSlide" Target="../notesSlides/notesSlide3.xml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5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notesSlide" Target="../notesSlides/notesSlide4.xml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6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notesSlide" Target="../notesSlides/notesSlide5.xml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7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10" Type="http://schemas.openxmlformats.org/officeDocument/2006/relationships/image" Target="../media/image16.png"/><Relationship Id="rId4" Type="http://schemas.openxmlformats.org/officeDocument/2006/relationships/image" Target="../media/image10.jpeg"/><Relationship Id="rId9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4191" y="1854641"/>
            <a:ext cx="5950212" cy="3206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Box 23"/>
          <p:cNvSpPr txBox="1"/>
          <p:nvPr/>
        </p:nvSpPr>
        <p:spPr>
          <a:xfrm>
            <a:off x="346074" y="238099"/>
            <a:ext cx="82264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Will Tiny make these movements?    or</a:t>
            </a:r>
          </a:p>
        </p:txBody>
      </p:sp>
      <p:sp>
        <p:nvSpPr>
          <p:cNvPr id="3" name="Rectangle 2"/>
          <p:cNvSpPr/>
          <p:nvPr/>
        </p:nvSpPr>
        <p:spPr>
          <a:xfrm>
            <a:off x="914400" y="1123950"/>
            <a:ext cx="1085850" cy="1085850"/>
          </a:xfrm>
          <a:prstGeom prst="rect">
            <a:avLst/>
          </a:prstGeom>
          <a:ln w="38100"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/>
          <p:cNvSpPr/>
          <p:nvPr/>
        </p:nvSpPr>
        <p:spPr>
          <a:xfrm>
            <a:off x="2000250" y="1123950"/>
            <a:ext cx="1085850" cy="1085850"/>
          </a:xfrm>
          <a:prstGeom prst="rect">
            <a:avLst/>
          </a:prstGeom>
          <a:ln w="38100"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ectangle 35"/>
          <p:cNvSpPr/>
          <p:nvPr/>
        </p:nvSpPr>
        <p:spPr>
          <a:xfrm>
            <a:off x="3086100" y="1123950"/>
            <a:ext cx="1085850" cy="1085850"/>
          </a:xfrm>
          <a:prstGeom prst="rect">
            <a:avLst/>
          </a:prstGeom>
          <a:ln w="38100"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Rectangle 36"/>
          <p:cNvSpPr/>
          <p:nvPr/>
        </p:nvSpPr>
        <p:spPr>
          <a:xfrm>
            <a:off x="4171950" y="1123950"/>
            <a:ext cx="1085850" cy="1085850"/>
          </a:xfrm>
          <a:prstGeom prst="rect">
            <a:avLst/>
          </a:prstGeom>
          <a:ln w="38100"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ectangle 38"/>
          <p:cNvSpPr/>
          <p:nvPr/>
        </p:nvSpPr>
        <p:spPr>
          <a:xfrm>
            <a:off x="5257800" y="1123950"/>
            <a:ext cx="1085850" cy="1085850"/>
          </a:xfrm>
          <a:prstGeom prst="rect">
            <a:avLst/>
          </a:prstGeom>
          <a:ln w="38100"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Rectangle 44"/>
          <p:cNvSpPr/>
          <p:nvPr/>
        </p:nvSpPr>
        <p:spPr>
          <a:xfrm>
            <a:off x="6343650" y="1123950"/>
            <a:ext cx="1085850" cy="1085850"/>
          </a:xfrm>
          <a:prstGeom prst="rect">
            <a:avLst/>
          </a:prstGeom>
          <a:ln w="38100"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ectangle 56"/>
          <p:cNvSpPr/>
          <p:nvPr/>
        </p:nvSpPr>
        <p:spPr>
          <a:xfrm>
            <a:off x="914400" y="2209800"/>
            <a:ext cx="1085850" cy="1085850"/>
          </a:xfrm>
          <a:prstGeom prst="rect">
            <a:avLst/>
          </a:prstGeom>
          <a:ln w="38100"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Rectangle 59"/>
          <p:cNvSpPr/>
          <p:nvPr/>
        </p:nvSpPr>
        <p:spPr>
          <a:xfrm>
            <a:off x="2000250" y="2209800"/>
            <a:ext cx="1085850" cy="1085850"/>
          </a:xfrm>
          <a:prstGeom prst="rect">
            <a:avLst/>
          </a:prstGeom>
          <a:ln w="38100"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Rectangle 60"/>
          <p:cNvSpPr/>
          <p:nvPr/>
        </p:nvSpPr>
        <p:spPr>
          <a:xfrm>
            <a:off x="3086100" y="2209800"/>
            <a:ext cx="1085850" cy="1085850"/>
          </a:xfrm>
          <a:prstGeom prst="rect">
            <a:avLst/>
          </a:prstGeom>
          <a:ln w="38100"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Rectangle 61"/>
          <p:cNvSpPr/>
          <p:nvPr/>
        </p:nvSpPr>
        <p:spPr>
          <a:xfrm>
            <a:off x="4171950" y="2209800"/>
            <a:ext cx="1085850" cy="1085850"/>
          </a:xfrm>
          <a:prstGeom prst="rect">
            <a:avLst/>
          </a:prstGeom>
          <a:ln w="38100"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Rectangle 62"/>
          <p:cNvSpPr/>
          <p:nvPr/>
        </p:nvSpPr>
        <p:spPr>
          <a:xfrm>
            <a:off x="5257800" y="2209800"/>
            <a:ext cx="1085850" cy="1085850"/>
          </a:xfrm>
          <a:prstGeom prst="rect">
            <a:avLst/>
          </a:prstGeom>
          <a:ln w="38100"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Rectangle 63"/>
          <p:cNvSpPr/>
          <p:nvPr/>
        </p:nvSpPr>
        <p:spPr>
          <a:xfrm>
            <a:off x="6343650" y="2209800"/>
            <a:ext cx="1085850" cy="1085850"/>
          </a:xfrm>
          <a:prstGeom prst="rect">
            <a:avLst/>
          </a:prstGeom>
          <a:ln w="38100"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Rectangle 64"/>
          <p:cNvSpPr/>
          <p:nvPr/>
        </p:nvSpPr>
        <p:spPr>
          <a:xfrm>
            <a:off x="914400" y="3295650"/>
            <a:ext cx="1085850" cy="1085850"/>
          </a:xfrm>
          <a:prstGeom prst="rect">
            <a:avLst/>
          </a:prstGeom>
          <a:ln w="38100"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Rectangle 65"/>
          <p:cNvSpPr/>
          <p:nvPr/>
        </p:nvSpPr>
        <p:spPr>
          <a:xfrm>
            <a:off x="2000250" y="3295650"/>
            <a:ext cx="1085850" cy="1085850"/>
          </a:xfrm>
          <a:prstGeom prst="rect">
            <a:avLst/>
          </a:prstGeom>
          <a:ln w="38100"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Rectangle 66"/>
          <p:cNvSpPr/>
          <p:nvPr/>
        </p:nvSpPr>
        <p:spPr>
          <a:xfrm>
            <a:off x="3086100" y="3295650"/>
            <a:ext cx="1085850" cy="1085850"/>
          </a:xfrm>
          <a:prstGeom prst="rect">
            <a:avLst/>
          </a:prstGeom>
          <a:ln w="38100"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Rectangle 67"/>
          <p:cNvSpPr/>
          <p:nvPr/>
        </p:nvSpPr>
        <p:spPr>
          <a:xfrm>
            <a:off x="4171950" y="3295650"/>
            <a:ext cx="1085850" cy="1085850"/>
          </a:xfrm>
          <a:prstGeom prst="rect">
            <a:avLst/>
          </a:prstGeom>
          <a:ln w="38100"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Rectangle 68"/>
          <p:cNvSpPr/>
          <p:nvPr/>
        </p:nvSpPr>
        <p:spPr>
          <a:xfrm>
            <a:off x="5257800" y="3295650"/>
            <a:ext cx="1085850" cy="1085850"/>
          </a:xfrm>
          <a:prstGeom prst="rect">
            <a:avLst/>
          </a:prstGeom>
          <a:ln w="38100"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Rectangle 69"/>
          <p:cNvSpPr/>
          <p:nvPr/>
        </p:nvSpPr>
        <p:spPr>
          <a:xfrm>
            <a:off x="6343650" y="3295650"/>
            <a:ext cx="1085850" cy="1085850"/>
          </a:xfrm>
          <a:prstGeom prst="rect">
            <a:avLst/>
          </a:prstGeom>
          <a:ln w="38100"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" name="Straight Connector 4"/>
          <p:cNvCxnSpPr/>
          <p:nvPr/>
        </p:nvCxnSpPr>
        <p:spPr>
          <a:xfrm>
            <a:off x="1500390" y="1672973"/>
            <a:ext cx="2139021" cy="0"/>
          </a:xfrm>
          <a:prstGeom prst="line">
            <a:avLst/>
          </a:prstGeom>
          <a:ln w="76200">
            <a:solidFill>
              <a:srgbClr val="8FB96F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1" name="Group 70"/>
          <p:cNvGrpSpPr/>
          <p:nvPr/>
        </p:nvGrpSpPr>
        <p:grpSpPr>
          <a:xfrm rot="10800000">
            <a:off x="904161" y="1381855"/>
            <a:ext cx="1105376" cy="744853"/>
            <a:chOff x="4449128" y="748056"/>
            <a:chExt cx="3095625" cy="2085975"/>
          </a:xfrm>
        </p:grpSpPr>
        <p:pic>
          <p:nvPicPr>
            <p:cNvPr id="72" name="Picture 71"/>
            <p:cNvPicPr>
              <a:picLocks noChangeAspect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8676" b="100000" l="0" r="98462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4449128" y="748056"/>
              <a:ext cx="3095625" cy="2085975"/>
            </a:xfrm>
            <a:prstGeom prst="rect">
              <a:avLst/>
            </a:prstGeom>
          </p:spPr>
        </p:pic>
        <p:pic>
          <p:nvPicPr>
            <p:cNvPr id="73" name="Picture 72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686293" y="1726022"/>
              <a:ext cx="304800" cy="666750"/>
            </a:xfrm>
            <a:prstGeom prst="rect">
              <a:avLst/>
            </a:prstGeom>
          </p:spPr>
        </p:pic>
      </p:grpSp>
      <p:cxnSp>
        <p:nvCxnSpPr>
          <p:cNvPr id="74" name="Straight Connector 73"/>
          <p:cNvCxnSpPr/>
          <p:nvPr/>
        </p:nvCxnSpPr>
        <p:spPr>
          <a:xfrm flipH="1" flipV="1">
            <a:off x="3632433" y="1658459"/>
            <a:ext cx="6978" cy="1094267"/>
          </a:xfrm>
          <a:prstGeom prst="line">
            <a:avLst/>
          </a:prstGeom>
          <a:ln w="76200">
            <a:solidFill>
              <a:srgbClr val="8FB96F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Connector 74"/>
          <p:cNvCxnSpPr/>
          <p:nvPr/>
        </p:nvCxnSpPr>
        <p:spPr>
          <a:xfrm>
            <a:off x="1456848" y="2752725"/>
            <a:ext cx="2182563" cy="0"/>
          </a:xfrm>
          <a:prstGeom prst="line">
            <a:avLst/>
          </a:prstGeom>
          <a:ln w="76200">
            <a:solidFill>
              <a:srgbClr val="8FB96F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Straight Connector 75"/>
          <p:cNvCxnSpPr/>
          <p:nvPr/>
        </p:nvCxnSpPr>
        <p:spPr>
          <a:xfrm flipV="1">
            <a:off x="1457325" y="2752726"/>
            <a:ext cx="0" cy="1085849"/>
          </a:xfrm>
          <a:prstGeom prst="line">
            <a:avLst/>
          </a:prstGeom>
          <a:ln w="76200">
            <a:solidFill>
              <a:srgbClr val="8FB96F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Connector 76"/>
          <p:cNvCxnSpPr/>
          <p:nvPr/>
        </p:nvCxnSpPr>
        <p:spPr>
          <a:xfrm>
            <a:off x="1456848" y="3838575"/>
            <a:ext cx="5429727" cy="0"/>
          </a:xfrm>
          <a:prstGeom prst="line">
            <a:avLst/>
          </a:prstGeom>
          <a:ln w="76200">
            <a:solidFill>
              <a:srgbClr val="8FB96F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" name="TextBox 80"/>
          <p:cNvSpPr txBox="1"/>
          <p:nvPr/>
        </p:nvSpPr>
        <p:spPr>
          <a:xfrm>
            <a:off x="508000" y="4662814"/>
            <a:ext cx="780868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1) A quarter turn clockwise			2) A half turn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3) A quarter turn anti-clockwise 	4) A full turn</a:t>
            </a:r>
          </a:p>
        </p:txBody>
      </p:sp>
      <p:sp>
        <p:nvSpPr>
          <p:cNvPr id="33" name="Cross 32">
            <a:extLst>
              <a:ext uri="{FF2B5EF4-FFF2-40B4-BE49-F238E27FC236}">
                <a16:creationId xmlns:a16="http://schemas.microsoft.com/office/drawing/2014/main" xmlns="" id="{E4C02E64-9B25-44AE-9979-9C917E2AC60A}"/>
              </a:ext>
            </a:extLst>
          </p:cNvPr>
          <p:cNvSpPr/>
          <p:nvPr/>
        </p:nvSpPr>
        <p:spPr>
          <a:xfrm rot="2689915">
            <a:off x="7697006" y="259147"/>
            <a:ext cx="551268" cy="542676"/>
          </a:xfrm>
          <a:prstGeom prst="plus">
            <a:avLst>
              <a:gd name="adj" fmla="val 37562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L-shape 18">
            <a:extLst>
              <a:ext uri="{FF2B5EF4-FFF2-40B4-BE49-F238E27FC236}">
                <a16:creationId xmlns:a16="http://schemas.microsoft.com/office/drawing/2014/main" xmlns="" id="{8011CF8E-F987-4241-A058-349BBFEACC8E}"/>
              </a:ext>
            </a:extLst>
          </p:cNvPr>
          <p:cNvSpPr/>
          <p:nvPr/>
        </p:nvSpPr>
        <p:spPr>
          <a:xfrm rot="2125914" flipH="1">
            <a:off x="7001835" y="228869"/>
            <a:ext cx="255686" cy="479308"/>
          </a:xfrm>
          <a:prstGeom prst="corner">
            <a:avLst>
              <a:gd name="adj1" fmla="val 42729"/>
              <a:gd name="adj2" fmla="val 45659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357031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Box 23"/>
          <p:cNvSpPr txBox="1"/>
          <p:nvPr/>
        </p:nvSpPr>
        <p:spPr>
          <a:xfrm>
            <a:off x="346074" y="238099"/>
            <a:ext cx="82264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Will Tiny make these movements?    or</a:t>
            </a:r>
          </a:p>
        </p:txBody>
      </p:sp>
      <p:sp>
        <p:nvSpPr>
          <p:cNvPr id="3" name="Rectangle 2"/>
          <p:cNvSpPr/>
          <p:nvPr/>
        </p:nvSpPr>
        <p:spPr>
          <a:xfrm>
            <a:off x="914400" y="1123950"/>
            <a:ext cx="1085850" cy="1085850"/>
          </a:xfrm>
          <a:prstGeom prst="rect">
            <a:avLst/>
          </a:prstGeom>
          <a:ln w="38100"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/>
          <p:cNvSpPr/>
          <p:nvPr/>
        </p:nvSpPr>
        <p:spPr>
          <a:xfrm>
            <a:off x="2000250" y="1123950"/>
            <a:ext cx="1085850" cy="1085850"/>
          </a:xfrm>
          <a:prstGeom prst="rect">
            <a:avLst/>
          </a:prstGeom>
          <a:ln w="38100"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ectangle 35"/>
          <p:cNvSpPr/>
          <p:nvPr/>
        </p:nvSpPr>
        <p:spPr>
          <a:xfrm>
            <a:off x="3086100" y="1123950"/>
            <a:ext cx="1085850" cy="1085850"/>
          </a:xfrm>
          <a:prstGeom prst="rect">
            <a:avLst/>
          </a:prstGeom>
          <a:ln w="38100"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Rectangle 36"/>
          <p:cNvSpPr/>
          <p:nvPr/>
        </p:nvSpPr>
        <p:spPr>
          <a:xfrm>
            <a:off x="4171950" y="1123950"/>
            <a:ext cx="1085850" cy="1085850"/>
          </a:xfrm>
          <a:prstGeom prst="rect">
            <a:avLst/>
          </a:prstGeom>
          <a:ln w="38100"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ectangle 38"/>
          <p:cNvSpPr/>
          <p:nvPr/>
        </p:nvSpPr>
        <p:spPr>
          <a:xfrm>
            <a:off x="5257800" y="1123950"/>
            <a:ext cx="1085850" cy="1085850"/>
          </a:xfrm>
          <a:prstGeom prst="rect">
            <a:avLst/>
          </a:prstGeom>
          <a:ln w="38100"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Rectangle 44"/>
          <p:cNvSpPr/>
          <p:nvPr/>
        </p:nvSpPr>
        <p:spPr>
          <a:xfrm>
            <a:off x="6343650" y="1123950"/>
            <a:ext cx="1085850" cy="1085850"/>
          </a:xfrm>
          <a:prstGeom prst="rect">
            <a:avLst/>
          </a:prstGeom>
          <a:ln w="38100"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ectangle 56"/>
          <p:cNvSpPr/>
          <p:nvPr/>
        </p:nvSpPr>
        <p:spPr>
          <a:xfrm>
            <a:off x="914400" y="2209800"/>
            <a:ext cx="1085850" cy="1085850"/>
          </a:xfrm>
          <a:prstGeom prst="rect">
            <a:avLst/>
          </a:prstGeom>
          <a:ln w="38100"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Rectangle 59"/>
          <p:cNvSpPr/>
          <p:nvPr/>
        </p:nvSpPr>
        <p:spPr>
          <a:xfrm>
            <a:off x="2000250" y="2209800"/>
            <a:ext cx="1085850" cy="1085850"/>
          </a:xfrm>
          <a:prstGeom prst="rect">
            <a:avLst/>
          </a:prstGeom>
          <a:ln w="38100"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Rectangle 60"/>
          <p:cNvSpPr/>
          <p:nvPr/>
        </p:nvSpPr>
        <p:spPr>
          <a:xfrm>
            <a:off x="3086100" y="2209800"/>
            <a:ext cx="1085850" cy="1085850"/>
          </a:xfrm>
          <a:prstGeom prst="rect">
            <a:avLst/>
          </a:prstGeom>
          <a:ln w="38100"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Rectangle 61"/>
          <p:cNvSpPr/>
          <p:nvPr/>
        </p:nvSpPr>
        <p:spPr>
          <a:xfrm>
            <a:off x="4171950" y="2209800"/>
            <a:ext cx="1085850" cy="1085850"/>
          </a:xfrm>
          <a:prstGeom prst="rect">
            <a:avLst/>
          </a:prstGeom>
          <a:ln w="38100"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Rectangle 62"/>
          <p:cNvSpPr/>
          <p:nvPr/>
        </p:nvSpPr>
        <p:spPr>
          <a:xfrm>
            <a:off x="5257800" y="2209800"/>
            <a:ext cx="1085850" cy="1085850"/>
          </a:xfrm>
          <a:prstGeom prst="rect">
            <a:avLst/>
          </a:prstGeom>
          <a:ln w="38100"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Rectangle 63"/>
          <p:cNvSpPr/>
          <p:nvPr/>
        </p:nvSpPr>
        <p:spPr>
          <a:xfrm>
            <a:off x="6343650" y="2209800"/>
            <a:ext cx="1085850" cy="1085850"/>
          </a:xfrm>
          <a:prstGeom prst="rect">
            <a:avLst/>
          </a:prstGeom>
          <a:ln w="38100"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Rectangle 64"/>
          <p:cNvSpPr/>
          <p:nvPr/>
        </p:nvSpPr>
        <p:spPr>
          <a:xfrm>
            <a:off x="914400" y="3295650"/>
            <a:ext cx="1085850" cy="1085850"/>
          </a:xfrm>
          <a:prstGeom prst="rect">
            <a:avLst/>
          </a:prstGeom>
          <a:ln w="38100"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Rectangle 65"/>
          <p:cNvSpPr/>
          <p:nvPr/>
        </p:nvSpPr>
        <p:spPr>
          <a:xfrm>
            <a:off x="2000250" y="3295650"/>
            <a:ext cx="1085850" cy="1085850"/>
          </a:xfrm>
          <a:prstGeom prst="rect">
            <a:avLst/>
          </a:prstGeom>
          <a:ln w="38100"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Rectangle 66"/>
          <p:cNvSpPr/>
          <p:nvPr/>
        </p:nvSpPr>
        <p:spPr>
          <a:xfrm>
            <a:off x="3086100" y="3295650"/>
            <a:ext cx="1085850" cy="1085850"/>
          </a:xfrm>
          <a:prstGeom prst="rect">
            <a:avLst/>
          </a:prstGeom>
          <a:ln w="38100"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Rectangle 67"/>
          <p:cNvSpPr/>
          <p:nvPr/>
        </p:nvSpPr>
        <p:spPr>
          <a:xfrm>
            <a:off x="4171950" y="3295650"/>
            <a:ext cx="1085850" cy="1085850"/>
          </a:xfrm>
          <a:prstGeom prst="rect">
            <a:avLst/>
          </a:prstGeom>
          <a:ln w="38100"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Rectangle 68"/>
          <p:cNvSpPr/>
          <p:nvPr/>
        </p:nvSpPr>
        <p:spPr>
          <a:xfrm>
            <a:off x="5257800" y="3295650"/>
            <a:ext cx="1085850" cy="1085850"/>
          </a:xfrm>
          <a:prstGeom prst="rect">
            <a:avLst/>
          </a:prstGeom>
          <a:ln w="38100"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Rectangle 69"/>
          <p:cNvSpPr/>
          <p:nvPr/>
        </p:nvSpPr>
        <p:spPr>
          <a:xfrm>
            <a:off x="6343650" y="3295650"/>
            <a:ext cx="1085850" cy="1085850"/>
          </a:xfrm>
          <a:prstGeom prst="rect">
            <a:avLst/>
          </a:prstGeom>
          <a:ln w="38100"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" name="Straight Connector 4"/>
          <p:cNvCxnSpPr/>
          <p:nvPr/>
        </p:nvCxnSpPr>
        <p:spPr>
          <a:xfrm>
            <a:off x="1500390" y="1672973"/>
            <a:ext cx="2139021" cy="0"/>
          </a:xfrm>
          <a:prstGeom prst="line">
            <a:avLst/>
          </a:prstGeom>
          <a:ln w="76200">
            <a:solidFill>
              <a:srgbClr val="8FB96F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1" name="Group 70"/>
          <p:cNvGrpSpPr/>
          <p:nvPr/>
        </p:nvGrpSpPr>
        <p:grpSpPr>
          <a:xfrm rot="10800000">
            <a:off x="904161" y="1381855"/>
            <a:ext cx="1105376" cy="744853"/>
            <a:chOff x="4449128" y="748056"/>
            <a:chExt cx="3095625" cy="2085975"/>
          </a:xfrm>
        </p:grpSpPr>
        <p:pic>
          <p:nvPicPr>
            <p:cNvPr id="72" name="Picture 71"/>
            <p:cNvPicPr>
              <a:picLocks noChangeAspect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8676" b="100000" l="0" r="98462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4449128" y="748056"/>
              <a:ext cx="3095625" cy="2085975"/>
            </a:xfrm>
            <a:prstGeom prst="rect">
              <a:avLst/>
            </a:prstGeom>
          </p:spPr>
        </p:pic>
        <p:pic>
          <p:nvPicPr>
            <p:cNvPr id="73" name="Picture 72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686293" y="1726022"/>
              <a:ext cx="304800" cy="666750"/>
            </a:xfrm>
            <a:prstGeom prst="rect">
              <a:avLst/>
            </a:prstGeom>
          </p:spPr>
        </p:pic>
      </p:grpSp>
      <p:cxnSp>
        <p:nvCxnSpPr>
          <p:cNvPr id="74" name="Straight Connector 73"/>
          <p:cNvCxnSpPr/>
          <p:nvPr/>
        </p:nvCxnSpPr>
        <p:spPr>
          <a:xfrm flipH="1" flipV="1">
            <a:off x="3632433" y="1658459"/>
            <a:ext cx="6978" cy="1094267"/>
          </a:xfrm>
          <a:prstGeom prst="line">
            <a:avLst/>
          </a:prstGeom>
          <a:ln w="76200">
            <a:solidFill>
              <a:srgbClr val="8FB96F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Connector 74"/>
          <p:cNvCxnSpPr/>
          <p:nvPr/>
        </p:nvCxnSpPr>
        <p:spPr>
          <a:xfrm>
            <a:off x="1456848" y="2752725"/>
            <a:ext cx="2182563" cy="0"/>
          </a:xfrm>
          <a:prstGeom prst="line">
            <a:avLst/>
          </a:prstGeom>
          <a:ln w="76200">
            <a:solidFill>
              <a:srgbClr val="8FB96F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Straight Connector 75"/>
          <p:cNvCxnSpPr/>
          <p:nvPr/>
        </p:nvCxnSpPr>
        <p:spPr>
          <a:xfrm flipV="1">
            <a:off x="1457325" y="2752726"/>
            <a:ext cx="0" cy="1085849"/>
          </a:xfrm>
          <a:prstGeom prst="line">
            <a:avLst/>
          </a:prstGeom>
          <a:ln w="76200">
            <a:solidFill>
              <a:srgbClr val="8FB96F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Connector 76"/>
          <p:cNvCxnSpPr/>
          <p:nvPr/>
        </p:nvCxnSpPr>
        <p:spPr>
          <a:xfrm>
            <a:off x="1456848" y="3838575"/>
            <a:ext cx="5429727" cy="0"/>
          </a:xfrm>
          <a:prstGeom prst="line">
            <a:avLst/>
          </a:prstGeom>
          <a:ln w="76200">
            <a:solidFill>
              <a:srgbClr val="8FB96F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" name="TextBox 80"/>
          <p:cNvSpPr txBox="1"/>
          <p:nvPr/>
        </p:nvSpPr>
        <p:spPr>
          <a:xfrm>
            <a:off x="508000" y="4662814"/>
            <a:ext cx="780868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1) A quarter turn clockwise			2) A half turn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3) A quarter turn anti-clockwise 	4) A full turn</a:t>
            </a:r>
          </a:p>
        </p:txBody>
      </p:sp>
      <p:sp>
        <p:nvSpPr>
          <p:cNvPr id="84" name="Cross 83">
            <a:extLst>
              <a:ext uri="{FF2B5EF4-FFF2-40B4-BE49-F238E27FC236}">
                <a16:creationId xmlns:a16="http://schemas.microsoft.com/office/drawing/2014/main" xmlns="" id="{E7371F2E-6A80-7640-8F2A-5A9E3EE7416E}"/>
              </a:ext>
            </a:extLst>
          </p:cNvPr>
          <p:cNvSpPr/>
          <p:nvPr/>
        </p:nvSpPr>
        <p:spPr>
          <a:xfrm rot="2689915">
            <a:off x="7697006" y="259147"/>
            <a:ext cx="551268" cy="542676"/>
          </a:xfrm>
          <a:prstGeom prst="plus">
            <a:avLst>
              <a:gd name="adj" fmla="val 37562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5" name="L-shape 18">
            <a:extLst>
              <a:ext uri="{FF2B5EF4-FFF2-40B4-BE49-F238E27FC236}">
                <a16:creationId xmlns:a16="http://schemas.microsoft.com/office/drawing/2014/main" xmlns="" id="{2733F7A2-12B9-584C-95AF-F625C822A2E9}"/>
              </a:ext>
            </a:extLst>
          </p:cNvPr>
          <p:cNvSpPr/>
          <p:nvPr/>
        </p:nvSpPr>
        <p:spPr>
          <a:xfrm rot="2125914" flipH="1">
            <a:off x="7001835" y="228869"/>
            <a:ext cx="255686" cy="479308"/>
          </a:xfrm>
          <a:prstGeom prst="corner">
            <a:avLst>
              <a:gd name="adj1" fmla="val 42729"/>
              <a:gd name="adj2" fmla="val 45659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L-shape 18">
            <a:extLst>
              <a:ext uri="{FF2B5EF4-FFF2-40B4-BE49-F238E27FC236}">
                <a16:creationId xmlns:a16="http://schemas.microsoft.com/office/drawing/2014/main" xmlns="" id="{2733F7A2-12B9-584C-95AF-F625C822A2E9}"/>
              </a:ext>
            </a:extLst>
          </p:cNvPr>
          <p:cNvSpPr/>
          <p:nvPr/>
        </p:nvSpPr>
        <p:spPr>
          <a:xfrm rot="2125914" flipH="1">
            <a:off x="4723093" y="4598178"/>
            <a:ext cx="255686" cy="479308"/>
          </a:xfrm>
          <a:prstGeom prst="corner">
            <a:avLst>
              <a:gd name="adj1" fmla="val 46765"/>
              <a:gd name="adj2" fmla="val 45533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Oval 1"/>
          <p:cNvSpPr/>
          <p:nvPr/>
        </p:nvSpPr>
        <p:spPr>
          <a:xfrm>
            <a:off x="3138137" y="1168391"/>
            <a:ext cx="980136" cy="980136"/>
          </a:xfrm>
          <a:prstGeom prst="ellipse">
            <a:avLst/>
          </a:prstGeom>
          <a:solidFill>
            <a:schemeClr val="accent4"/>
          </a:solidFill>
          <a:ln w="38100">
            <a:solidFill>
              <a:srgbClr val="FFFF00"/>
            </a:solidFill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/>
          <p:cNvSpPr/>
          <p:nvPr/>
        </p:nvSpPr>
        <p:spPr>
          <a:xfrm>
            <a:off x="3128571" y="2282082"/>
            <a:ext cx="980136" cy="980136"/>
          </a:xfrm>
          <a:prstGeom prst="ellipse">
            <a:avLst/>
          </a:prstGeom>
          <a:solidFill>
            <a:schemeClr val="accent4"/>
          </a:solidFill>
          <a:ln w="38100">
            <a:solidFill>
              <a:srgbClr val="FFFF00"/>
            </a:solidFill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Cross 37">
            <a:extLst>
              <a:ext uri="{FF2B5EF4-FFF2-40B4-BE49-F238E27FC236}">
                <a16:creationId xmlns:a16="http://schemas.microsoft.com/office/drawing/2014/main" xmlns="" id="{E7371F2E-6A80-7640-8F2A-5A9E3EE7416E}"/>
              </a:ext>
            </a:extLst>
          </p:cNvPr>
          <p:cNvSpPr/>
          <p:nvPr/>
        </p:nvSpPr>
        <p:spPr>
          <a:xfrm rot="2689915">
            <a:off x="7593422" y="4633911"/>
            <a:ext cx="551268" cy="542676"/>
          </a:xfrm>
          <a:prstGeom prst="plus">
            <a:avLst>
              <a:gd name="adj" fmla="val 38713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L-shape 18">
            <a:extLst>
              <a:ext uri="{FF2B5EF4-FFF2-40B4-BE49-F238E27FC236}">
                <a16:creationId xmlns:a16="http://schemas.microsoft.com/office/drawing/2014/main" xmlns="" id="{2733F7A2-12B9-584C-95AF-F625C822A2E9}"/>
              </a:ext>
            </a:extLst>
          </p:cNvPr>
          <p:cNvSpPr/>
          <p:nvPr/>
        </p:nvSpPr>
        <p:spPr>
          <a:xfrm rot="2125914" flipH="1">
            <a:off x="5241493" y="5421385"/>
            <a:ext cx="255686" cy="479308"/>
          </a:xfrm>
          <a:prstGeom prst="corner">
            <a:avLst>
              <a:gd name="adj1" fmla="val 46224"/>
              <a:gd name="adj2" fmla="val 45678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/>
          <p:cNvSpPr/>
          <p:nvPr/>
        </p:nvSpPr>
        <p:spPr>
          <a:xfrm>
            <a:off x="944715" y="2248231"/>
            <a:ext cx="980136" cy="980136"/>
          </a:xfrm>
          <a:prstGeom prst="ellipse">
            <a:avLst/>
          </a:prstGeom>
          <a:solidFill>
            <a:schemeClr val="accent4"/>
          </a:solidFill>
          <a:ln w="38100">
            <a:solidFill>
              <a:srgbClr val="FFFF00"/>
            </a:solidFill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/>
          <p:cNvSpPr/>
          <p:nvPr/>
        </p:nvSpPr>
        <p:spPr>
          <a:xfrm>
            <a:off x="935149" y="3361922"/>
            <a:ext cx="980136" cy="980136"/>
          </a:xfrm>
          <a:prstGeom prst="ellipse">
            <a:avLst/>
          </a:prstGeom>
          <a:solidFill>
            <a:schemeClr val="accent4"/>
          </a:solidFill>
          <a:ln w="38100">
            <a:solidFill>
              <a:srgbClr val="FFFF00"/>
            </a:solidFill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Cross 42">
            <a:extLst>
              <a:ext uri="{FF2B5EF4-FFF2-40B4-BE49-F238E27FC236}">
                <a16:creationId xmlns:a16="http://schemas.microsoft.com/office/drawing/2014/main" xmlns="" id="{E7371F2E-6A80-7640-8F2A-5A9E3EE7416E}"/>
              </a:ext>
            </a:extLst>
          </p:cNvPr>
          <p:cNvSpPr/>
          <p:nvPr/>
        </p:nvSpPr>
        <p:spPr>
          <a:xfrm rot="2689915">
            <a:off x="7593423" y="5349371"/>
            <a:ext cx="551268" cy="542676"/>
          </a:xfrm>
          <a:prstGeom prst="plus">
            <a:avLst>
              <a:gd name="adj" fmla="val 38331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764800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</p:cBhvr>
                                      <p:by x="25000" y="25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grpId="2" nodeType="withEffect">
                                  <p:stCondLst>
                                    <p:cond delay="7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1000" fill="hold"/>
                                        <p:tgtEl>
                                          <p:spTgt spid="35"/>
                                        </p:tgtEl>
                                      </p:cBhvr>
                                      <p:by x="25000" y="25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2" nodeType="withEffect">
                                  <p:stCondLst>
                                    <p:cond delay="7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8" dur="1000" fill="hold"/>
                                        <p:tgtEl>
                                          <p:spTgt spid="41"/>
                                        </p:tgtEl>
                                      </p:cBhvr>
                                      <p:by x="25000" y="25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2" nodeType="withEffect">
                                  <p:stCondLst>
                                    <p:cond delay="7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7" dur="1000" fill="hold"/>
                                        <p:tgtEl>
                                          <p:spTgt spid="42"/>
                                        </p:tgtEl>
                                      </p:cBhvr>
                                      <p:by x="25000" y="25000"/>
                                    </p:animScale>
                                  </p:childTnLst>
                                </p:cTn>
                              </p:par>
                              <p:par>
                                <p:cTn id="48" presetID="10" presetClass="exit" presetSubtype="0" fill="hold" grpId="2" nodeType="withEffect">
                                  <p:stCondLst>
                                    <p:cond delay="7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2" grpId="0" animBg="1"/>
      <p:bldP spid="2" grpId="1" animBg="1"/>
      <p:bldP spid="2" grpId="2" animBg="1"/>
      <p:bldP spid="35" grpId="0" animBg="1"/>
      <p:bldP spid="35" grpId="1" animBg="1"/>
      <p:bldP spid="35" grpId="2" animBg="1"/>
      <p:bldP spid="38" grpId="0" animBg="1"/>
      <p:bldP spid="40" grpId="0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9"/>
          <p:cNvGrpSpPr/>
          <p:nvPr/>
        </p:nvGrpSpPr>
        <p:grpSpPr>
          <a:xfrm>
            <a:off x="1015926" y="158584"/>
            <a:ext cx="6513632" cy="6513632"/>
            <a:chOff x="1015926" y="120484"/>
            <a:chExt cx="6513632" cy="6513632"/>
          </a:xfrm>
        </p:grpSpPr>
        <p:sp>
          <p:nvSpPr>
            <p:cNvPr id="33" name="Oval 32"/>
            <p:cNvSpPr/>
            <p:nvPr/>
          </p:nvSpPr>
          <p:spPr>
            <a:xfrm>
              <a:off x="1015926" y="120484"/>
              <a:ext cx="6513632" cy="6513632"/>
            </a:xfrm>
            <a:prstGeom prst="ellipse">
              <a:avLst/>
            </a:prstGeom>
            <a:blipFill>
              <a:blip r:embed="rId4">
                <a:duotone>
                  <a:prstClr val="black"/>
                  <a:schemeClr val="tx2">
                    <a:tint val="45000"/>
                    <a:satMod val="400000"/>
                  </a:schemeClr>
                </a:duotone>
              </a:blip>
              <a:tile tx="0" ty="0" sx="100000" sy="100000" flip="none" algn="tl"/>
            </a:blip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" name="Oval 2"/>
            <p:cNvSpPr/>
            <p:nvPr/>
          </p:nvSpPr>
          <p:spPr>
            <a:xfrm>
              <a:off x="1379913" y="484471"/>
              <a:ext cx="5785658" cy="5785658"/>
            </a:xfrm>
            <a:prstGeom prst="ellipse">
              <a:avLst/>
            </a:prstGeom>
            <a:solidFill>
              <a:schemeClr val="accent2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" name="Oval 1"/>
            <p:cNvSpPr/>
            <p:nvPr/>
          </p:nvSpPr>
          <p:spPr>
            <a:xfrm>
              <a:off x="1926220" y="1030778"/>
              <a:ext cx="4693044" cy="4693044"/>
            </a:xfrm>
            <a:prstGeom prst="ellipse">
              <a:avLst/>
            </a:prstGeom>
            <a:gradFill flip="none" rotWithShape="1">
              <a:gsLst>
                <a:gs pos="0">
                  <a:schemeClr val="tx1"/>
                </a:gs>
                <a:gs pos="59000">
                  <a:schemeClr val="bg2">
                    <a:lumMod val="10000"/>
                  </a:schemeClr>
                </a:gs>
                <a:gs pos="100000">
                  <a:schemeClr val="bg2">
                    <a:lumMod val="50000"/>
                  </a:schemeClr>
                </a:gs>
              </a:gsLst>
              <a:lin ang="2700000" scaled="1"/>
              <a:tileRect/>
            </a:gra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cxnSp>
          <p:nvCxnSpPr>
            <p:cNvPr id="5" name="Straight Connector 4"/>
            <p:cNvCxnSpPr>
              <a:stCxn id="3" idx="1"/>
              <a:endCxn id="33" idx="1"/>
            </p:cNvCxnSpPr>
            <p:nvPr/>
          </p:nvCxnSpPr>
          <p:spPr>
            <a:xfrm flipH="1" flipV="1">
              <a:off x="1969825" y="1074383"/>
              <a:ext cx="257378" cy="257378"/>
            </a:xfrm>
            <a:prstGeom prst="line">
              <a:avLst/>
            </a:prstGeom>
            <a:ln w="762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>
              <a:stCxn id="3" idx="2"/>
            </p:cNvCxnSpPr>
            <p:nvPr/>
          </p:nvCxnSpPr>
          <p:spPr>
            <a:xfrm flipH="1">
              <a:off x="1028700" y="3377300"/>
              <a:ext cx="351213" cy="0"/>
            </a:xfrm>
            <a:prstGeom prst="line">
              <a:avLst/>
            </a:prstGeom>
            <a:ln w="762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>
              <a:stCxn id="3" idx="3"/>
              <a:endCxn id="33" idx="3"/>
            </p:cNvCxnSpPr>
            <p:nvPr/>
          </p:nvCxnSpPr>
          <p:spPr>
            <a:xfrm flipH="1">
              <a:off x="1969825" y="5422839"/>
              <a:ext cx="257378" cy="257378"/>
            </a:xfrm>
            <a:prstGeom prst="line">
              <a:avLst/>
            </a:prstGeom>
            <a:ln w="762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>
              <a:stCxn id="3" idx="4"/>
              <a:endCxn id="33" idx="4"/>
            </p:cNvCxnSpPr>
            <p:nvPr/>
          </p:nvCxnSpPr>
          <p:spPr>
            <a:xfrm>
              <a:off x="4272742" y="6270129"/>
              <a:ext cx="0" cy="363987"/>
            </a:xfrm>
            <a:prstGeom prst="line">
              <a:avLst/>
            </a:prstGeom>
            <a:ln w="762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>
              <a:stCxn id="3" idx="5"/>
              <a:endCxn id="33" idx="5"/>
            </p:cNvCxnSpPr>
            <p:nvPr/>
          </p:nvCxnSpPr>
          <p:spPr>
            <a:xfrm>
              <a:off x="6318281" y="5422839"/>
              <a:ext cx="257378" cy="257378"/>
            </a:xfrm>
            <a:prstGeom prst="line">
              <a:avLst/>
            </a:prstGeom>
            <a:ln w="762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>
              <a:stCxn id="33" idx="6"/>
              <a:endCxn id="3" idx="6"/>
            </p:cNvCxnSpPr>
            <p:nvPr/>
          </p:nvCxnSpPr>
          <p:spPr>
            <a:xfrm flipH="1">
              <a:off x="7165571" y="3377300"/>
              <a:ext cx="363987" cy="0"/>
            </a:xfrm>
            <a:prstGeom prst="line">
              <a:avLst/>
            </a:prstGeom>
            <a:ln w="762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>
              <a:endCxn id="3" idx="7"/>
            </p:cNvCxnSpPr>
            <p:nvPr/>
          </p:nvCxnSpPr>
          <p:spPr>
            <a:xfrm flipH="1">
              <a:off x="6318281" y="1030778"/>
              <a:ext cx="222234" cy="300983"/>
            </a:xfrm>
            <a:prstGeom prst="line">
              <a:avLst/>
            </a:prstGeom>
            <a:ln w="762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>
              <a:stCxn id="33" idx="0"/>
              <a:endCxn id="3" idx="0"/>
            </p:cNvCxnSpPr>
            <p:nvPr/>
          </p:nvCxnSpPr>
          <p:spPr>
            <a:xfrm>
              <a:off x="4272742" y="120484"/>
              <a:ext cx="0" cy="363987"/>
            </a:xfrm>
            <a:prstGeom prst="line">
              <a:avLst/>
            </a:prstGeom>
            <a:ln w="762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pic>
        <p:nvPicPr>
          <p:cNvPr id="42" name="Picture 2" descr="File:Walking person top view.svg - Wikimedia Common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5980" y="2599573"/>
            <a:ext cx="1613523" cy="1631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2" descr="File:Walking person top view.svg - Wikimedia Common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5980" y="2599573"/>
            <a:ext cx="1613523" cy="1631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01654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2000" accel="27143" decel="72857" autoRev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700" fill="hold"/>
                                        <p:tgtEl>
                                          <p:spTgt spid="4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6" presetClass="emph" presetSubtype="0" repeatCount="2000" accel="27143" decel="72857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700" fill="hold"/>
                                        <p:tgtEl>
                                          <p:spTgt spid="4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10800000">
                                      <p:cBhvr>
                                        <p:cTn id="16" dur="13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9"/>
          <p:cNvGrpSpPr/>
          <p:nvPr/>
        </p:nvGrpSpPr>
        <p:grpSpPr>
          <a:xfrm>
            <a:off x="1015926" y="158584"/>
            <a:ext cx="6513632" cy="6513632"/>
            <a:chOff x="1015926" y="120484"/>
            <a:chExt cx="6513632" cy="6513632"/>
          </a:xfrm>
        </p:grpSpPr>
        <p:sp>
          <p:nvSpPr>
            <p:cNvPr id="33" name="Oval 32"/>
            <p:cNvSpPr/>
            <p:nvPr/>
          </p:nvSpPr>
          <p:spPr>
            <a:xfrm>
              <a:off x="1015926" y="120484"/>
              <a:ext cx="6513632" cy="6513632"/>
            </a:xfrm>
            <a:prstGeom prst="ellipse">
              <a:avLst/>
            </a:prstGeom>
            <a:blipFill>
              <a:blip r:embed="rId4">
                <a:duotone>
                  <a:prstClr val="black"/>
                  <a:schemeClr val="tx2">
                    <a:tint val="45000"/>
                    <a:satMod val="400000"/>
                  </a:schemeClr>
                </a:duotone>
              </a:blip>
              <a:tile tx="0" ty="0" sx="100000" sy="100000" flip="none" algn="tl"/>
            </a:blip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" name="Oval 2"/>
            <p:cNvSpPr/>
            <p:nvPr/>
          </p:nvSpPr>
          <p:spPr>
            <a:xfrm>
              <a:off x="1379913" y="484471"/>
              <a:ext cx="5785658" cy="5785658"/>
            </a:xfrm>
            <a:prstGeom prst="ellipse">
              <a:avLst/>
            </a:prstGeom>
            <a:solidFill>
              <a:schemeClr val="accent2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" name="Oval 1"/>
            <p:cNvSpPr/>
            <p:nvPr/>
          </p:nvSpPr>
          <p:spPr>
            <a:xfrm>
              <a:off x="1926220" y="1030778"/>
              <a:ext cx="4693044" cy="4693044"/>
            </a:xfrm>
            <a:prstGeom prst="ellipse">
              <a:avLst/>
            </a:prstGeom>
            <a:gradFill flip="none" rotWithShape="1">
              <a:gsLst>
                <a:gs pos="0">
                  <a:schemeClr val="tx1"/>
                </a:gs>
                <a:gs pos="59000">
                  <a:schemeClr val="bg2">
                    <a:lumMod val="10000"/>
                  </a:schemeClr>
                </a:gs>
                <a:gs pos="100000">
                  <a:schemeClr val="bg2">
                    <a:lumMod val="50000"/>
                  </a:schemeClr>
                </a:gs>
              </a:gsLst>
              <a:lin ang="2700000" scaled="1"/>
              <a:tileRect/>
            </a:gra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cxnSp>
          <p:nvCxnSpPr>
            <p:cNvPr id="5" name="Straight Connector 4"/>
            <p:cNvCxnSpPr>
              <a:stCxn id="3" idx="1"/>
              <a:endCxn id="33" idx="1"/>
            </p:cNvCxnSpPr>
            <p:nvPr/>
          </p:nvCxnSpPr>
          <p:spPr>
            <a:xfrm flipH="1" flipV="1">
              <a:off x="1969825" y="1074383"/>
              <a:ext cx="257378" cy="257378"/>
            </a:xfrm>
            <a:prstGeom prst="line">
              <a:avLst/>
            </a:prstGeom>
            <a:ln w="762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>
              <a:stCxn id="3" idx="2"/>
            </p:cNvCxnSpPr>
            <p:nvPr/>
          </p:nvCxnSpPr>
          <p:spPr>
            <a:xfrm flipH="1">
              <a:off x="1028700" y="3377300"/>
              <a:ext cx="351213" cy="0"/>
            </a:xfrm>
            <a:prstGeom prst="line">
              <a:avLst/>
            </a:prstGeom>
            <a:ln w="762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>
              <a:stCxn id="3" idx="3"/>
              <a:endCxn id="33" idx="3"/>
            </p:cNvCxnSpPr>
            <p:nvPr/>
          </p:nvCxnSpPr>
          <p:spPr>
            <a:xfrm flipH="1">
              <a:off x="1969825" y="5422839"/>
              <a:ext cx="257378" cy="257378"/>
            </a:xfrm>
            <a:prstGeom prst="line">
              <a:avLst/>
            </a:prstGeom>
            <a:ln w="762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>
              <a:stCxn id="3" idx="4"/>
              <a:endCxn id="33" idx="4"/>
            </p:cNvCxnSpPr>
            <p:nvPr/>
          </p:nvCxnSpPr>
          <p:spPr>
            <a:xfrm>
              <a:off x="4272742" y="6270129"/>
              <a:ext cx="0" cy="363987"/>
            </a:xfrm>
            <a:prstGeom prst="line">
              <a:avLst/>
            </a:prstGeom>
            <a:ln w="762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>
              <a:stCxn id="3" idx="5"/>
              <a:endCxn id="33" idx="5"/>
            </p:cNvCxnSpPr>
            <p:nvPr/>
          </p:nvCxnSpPr>
          <p:spPr>
            <a:xfrm>
              <a:off x="6318281" y="5422839"/>
              <a:ext cx="257378" cy="257378"/>
            </a:xfrm>
            <a:prstGeom prst="line">
              <a:avLst/>
            </a:prstGeom>
            <a:ln w="762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>
              <a:stCxn id="33" idx="6"/>
              <a:endCxn id="3" idx="6"/>
            </p:cNvCxnSpPr>
            <p:nvPr/>
          </p:nvCxnSpPr>
          <p:spPr>
            <a:xfrm flipH="1">
              <a:off x="7165571" y="3377300"/>
              <a:ext cx="363987" cy="0"/>
            </a:xfrm>
            <a:prstGeom prst="line">
              <a:avLst/>
            </a:prstGeom>
            <a:ln w="762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>
              <a:endCxn id="3" idx="7"/>
            </p:cNvCxnSpPr>
            <p:nvPr/>
          </p:nvCxnSpPr>
          <p:spPr>
            <a:xfrm flipH="1">
              <a:off x="6318281" y="1030778"/>
              <a:ext cx="222234" cy="300983"/>
            </a:xfrm>
            <a:prstGeom prst="line">
              <a:avLst/>
            </a:prstGeom>
            <a:ln w="762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>
              <a:stCxn id="33" idx="0"/>
              <a:endCxn id="3" idx="0"/>
            </p:cNvCxnSpPr>
            <p:nvPr/>
          </p:nvCxnSpPr>
          <p:spPr>
            <a:xfrm>
              <a:off x="4272742" y="120484"/>
              <a:ext cx="0" cy="363987"/>
            </a:xfrm>
            <a:prstGeom prst="line">
              <a:avLst/>
            </a:prstGeom>
            <a:ln w="762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53" t="25768" r="66528" b="25332"/>
          <a:stretch/>
        </p:blipFill>
        <p:spPr>
          <a:xfrm rot="4266848">
            <a:off x="3347549" y="1351617"/>
            <a:ext cx="1109663" cy="135064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53" t="25768" r="66528" b="25332"/>
          <a:stretch/>
        </p:blipFill>
        <p:spPr>
          <a:xfrm rot="9674488">
            <a:off x="5149609" y="2378137"/>
            <a:ext cx="1109663" cy="1350640"/>
          </a:xfrm>
          <a:prstGeom prst="rect">
            <a:avLst/>
          </a:prstGeom>
        </p:spPr>
      </p:pic>
      <p:sp>
        <p:nvSpPr>
          <p:cNvPr id="6" name="Arc 5"/>
          <p:cNvSpPr/>
          <p:nvPr/>
        </p:nvSpPr>
        <p:spPr>
          <a:xfrm>
            <a:off x="4130981" y="2031242"/>
            <a:ext cx="1582057" cy="1582057"/>
          </a:xfrm>
          <a:prstGeom prst="arc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1138" y="-41450"/>
            <a:ext cx="1375243" cy="169592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201685" y="718034"/>
            <a:ext cx="1423545" cy="1703113"/>
          </a:xfrm>
          <a:prstGeom prst="rect">
            <a:avLst/>
          </a:prstGeom>
        </p:spPr>
      </p:pic>
      <p:sp>
        <p:nvSpPr>
          <p:cNvPr id="7" name="Rounded Rectangular Callout 6"/>
          <p:cNvSpPr/>
          <p:nvPr/>
        </p:nvSpPr>
        <p:spPr>
          <a:xfrm>
            <a:off x="802134" y="1733848"/>
            <a:ext cx="3364561" cy="615600"/>
          </a:xfrm>
          <a:prstGeom prst="wedgeRoundRectCallout">
            <a:avLst>
              <a:gd name="adj1" fmla="val -44264"/>
              <a:gd name="adj2" fmla="val -79414"/>
              <a:gd name="adj3" fmla="val 16667"/>
            </a:avLst>
          </a:prstGeom>
          <a:ln w="28575">
            <a:solidFill>
              <a:schemeClr val="accent4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He’s turned right</a:t>
            </a:r>
          </a:p>
        </p:txBody>
      </p:sp>
      <p:sp>
        <p:nvSpPr>
          <p:cNvPr id="26" name="Rounded Rectangular Callout 25"/>
          <p:cNvSpPr/>
          <p:nvPr/>
        </p:nvSpPr>
        <p:spPr>
          <a:xfrm>
            <a:off x="2888343" y="500547"/>
            <a:ext cx="3844741" cy="614504"/>
          </a:xfrm>
          <a:prstGeom prst="wedgeRoundRectCallout">
            <a:avLst>
              <a:gd name="adj1" fmla="val 60137"/>
              <a:gd name="adj2" fmla="val 20268"/>
              <a:gd name="adj3" fmla="val 16667"/>
            </a:avLst>
          </a:prstGeom>
          <a:ln w="28575">
            <a:solidFill>
              <a:schemeClr val="accent5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He’s turned clockwise</a:t>
            </a:r>
          </a:p>
        </p:txBody>
      </p:sp>
      <p:pic>
        <p:nvPicPr>
          <p:cNvPr id="43" name="Picture 2" descr="File:Walking person top view.svg - Wikimedia Commons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5980" y="2599573"/>
            <a:ext cx="1613523" cy="1631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119419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mph" presetSubtype="0" repeatCount="2000" accel="27143" decel="72857" autoRev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" dur="700" fill="hold"/>
                                        <p:tgtEl>
                                          <p:spTgt spid="4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8" presetClass="emph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5400000">
                                      <p:cBhvr>
                                        <p:cTn id="17" dur="13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2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9"/>
          <p:cNvGrpSpPr/>
          <p:nvPr/>
        </p:nvGrpSpPr>
        <p:grpSpPr>
          <a:xfrm>
            <a:off x="1015926" y="158584"/>
            <a:ext cx="6513632" cy="6513632"/>
            <a:chOff x="1015926" y="120484"/>
            <a:chExt cx="6513632" cy="6513632"/>
          </a:xfrm>
        </p:grpSpPr>
        <p:sp>
          <p:nvSpPr>
            <p:cNvPr id="33" name="Oval 32"/>
            <p:cNvSpPr/>
            <p:nvPr/>
          </p:nvSpPr>
          <p:spPr>
            <a:xfrm>
              <a:off x="1015926" y="120484"/>
              <a:ext cx="6513632" cy="6513632"/>
            </a:xfrm>
            <a:prstGeom prst="ellipse">
              <a:avLst/>
            </a:prstGeom>
            <a:blipFill>
              <a:blip r:embed="rId4">
                <a:duotone>
                  <a:prstClr val="black"/>
                  <a:schemeClr val="tx2">
                    <a:tint val="45000"/>
                    <a:satMod val="400000"/>
                  </a:schemeClr>
                </a:duotone>
              </a:blip>
              <a:tile tx="0" ty="0" sx="100000" sy="100000" flip="none" algn="tl"/>
            </a:blip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" name="Oval 2"/>
            <p:cNvSpPr/>
            <p:nvPr/>
          </p:nvSpPr>
          <p:spPr>
            <a:xfrm>
              <a:off x="1379913" y="484471"/>
              <a:ext cx="5785658" cy="5785658"/>
            </a:xfrm>
            <a:prstGeom prst="ellipse">
              <a:avLst/>
            </a:prstGeom>
            <a:solidFill>
              <a:schemeClr val="accent2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" name="Oval 1"/>
            <p:cNvSpPr/>
            <p:nvPr/>
          </p:nvSpPr>
          <p:spPr>
            <a:xfrm>
              <a:off x="1926220" y="1030778"/>
              <a:ext cx="4693044" cy="4693044"/>
            </a:xfrm>
            <a:prstGeom prst="ellipse">
              <a:avLst/>
            </a:prstGeom>
            <a:gradFill flip="none" rotWithShape="1">
              <a:gsLst>
                <a:gs pos="0">
                  <a:schemeClr val="tx1"/>
                </a:gs>
                <a:gs pos="59000">
                  <a:schemeClr val="bg2">
                    <a:lumMod val="10000"/>
                  </a:schemeClr>
                </a:gs>
                <a:gs pos="100000">
                  <a:schemeClr val="bg2">
                    <a:lumMod val="50000"/>
                  </a:schemeClr>
                </a:gs>
              </a:gsLst>
              <a:lin ang="2700000" scaled="1"/>
              <a:tileRect/>
            </a:gra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cxnSp>
          <p:nvCxnSpPr>
            <p:cNvPr id="5" name="Straight Connector 4"/>
            <p:cNvCxnSpPr>
              <a:stCxn id="3" idx="1"/>
              <a:endCxn id="33" idx="1"/>
            </p:cNvCxnSpPr>
            <p:nvPr/>
          </p:nvCxnSpPr>
          <p:spPr>
            <a:xfrm flipH="1" flipV="1">
              <a:off x="1969825" y="1074383"/>
              <a:ext cx="257378" cy="257378"/>
            </a:xfrm>
            <a:prstGeom prst="line">
              <a:avLst/>
            </a:prstGeom>
            <a:ln w="762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>
              <a:stCxn id="3" idx="2"/>
            </p:cNvCxnSpPr>
            <p:nvPr/>
          </p:nvCxnSpPr>
          <p:spPr>
            <a:xfrm flipH="1">
              <a:off x="1028700" y="3377300"/>
              <a:ext cx="351213" cy="0"/>
            </a:xfrm>
            <a:prstGeom prst="line">
              <a:avLst/>
            </a:prstGeom>
            <a:ln w="762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>
              <a:stCxn id="3" idx="3"/>
              <a:endCxn id="33" idx="3"/>
            </p:cNvCxnSpPr>
            <p:nvPr/>
          </p:nvCxnSpPr>
          <p:spPr>
            <a:xfrm flipH="1">
              <a:off x="1969825" y="5422839"/>
              <a:ext cx="257378" cy="257378"/>
            </a:xfrm>
            <a:prstGeom prst="line">
              <a:avLst/>
            </a:prstGeom>
            <a:ln w="762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>
              <a:stCxn id="3" idx="4"/>
              <a:endCxn id="33" idx="4"/>
            </p:cNvCxnSpPr>
            <p:nvPr/>
          </p:nvCxnSpPr>
          <p:spPr>
            <a:xfrm>
              <a:off x="4272742" y="6270129"/>
              <a:ext cx="0" cy="363987"/>
            </a:xfrm>
            <a:prstGeom prst="line">
              <a:avLst/>
            </a:prstGeom>
            <a:ln w="762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>
              <a:stCxn id="3" idx="5"/>
              <a:endCxn id="33" idx="5"/>
            </p:cNvCxnSpPr>
            <p:nvPr/>
          </p:nvCxnSpPr>
          <p:spPr>
            <a:xfrm>
              <a:off x="6318281" y="5422839"/>
              <a:ext cx="257378" cy="257378"/>
            </a:xfrm>
            <a:prstGeom prst="line">
              <a:avLst/>
            </a:prstGeom>
            <a:ln w="762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>
              <a:stCxn id="33" idx="6"/>
              <a:endCxn id="3" idx="6"/>
            </p:cNvCxnSpPr>
            <p:nvPr/>
          </p:nvCxnSpPr>
          <p:spPr>
            <a:xfrm flipH="1">
              <a:off x="7165571" y="3377300"/>
              <a:ext cx="363987" cy="0"/>
            </a:xfrm>
            <a:prstGeom prst="line">
              <a:avLst/>
            </a:prstGeom>
            <a:ln w="762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>
              <a:endCxn id="3" idx="7"/>
            </p:cNvCxnSpPr>
            <p:nvPr/>
          </p:nvCxnSpPr>
          <p:spPr>
            <a:xfrm flipH="1">
              <a:off x="6318281" y="1030778"/>
              <a:ext cx="222234" cy="300983"/>
            </a:xfrm>
            <a:prstGeom prst="line">
              <a:avLst/>
            </a:prstGeom>
            <a:ln w="762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>
              <a:stCxn id="33" idx="0"/>
              <a:endCxn id="3" idx="0"/>
            </p:cNvCxnSpPr>
            <p:nvPr/>
          </p:nvCxnSpPr>
          <p:spPr>
            <a:xfrm>
              <a:off x="4272742" y="120484"/>
              <a:ext cx="0" cy="363987"/>
            </a:xfrm>
            <a:prstGeom prst="line">
              <a:avLst/>
            </a:prstGeom>
            <a:ln w="762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53" t="25768" r="66528" b="25332"/>
          <a:stretch/>
        </p:blipFill>
        <p:spPr>
          <a:xfrm rot="4266848">
            <a:off x="3347549" y="1351617"/>
            <a:ext cx="1109663" cy="135064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53" t="25768" r="66528" b="25332"/>
          <a:stretch/>
        </p:blipFill>
        <p:spPr>
          <a:xfrm rot="15131302">
            <a:off x="4166104" y="4278288"/>
            <a:ext cx="1109663" cy="1350640"/>
          </a:xfrm>
          <a:prstGeom prst="rect">
            <a:avLst/>
          </a:prstGeom>
        </p:spPr>
      </p:pic>
      <p:sp>
        <p:nvSpPr>
          <p:cNvPr id="6" name="Arc 5"/>
          <p:cNvSpPr/>
          <p:nvPr/>
        </p:nvSpPr>
        <p:spPr>
          <a:xfrm rot="18011464">
            <a:off x="3599030" y="2194068"/>
            <a:ext cx="2358473" cy="2358473"/>
          </a:xfrm>
          <a:prstGeom prst="arc">
            <a:avLst>
              <a:gd name="adj1" fmla="val 20186318"/>
              <a:gd name="adj2" fmla="val 8801176"/>
            </a:avLst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1138" y="-41450"/>
            <a:ext cx="1375243" cy="169592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201685" y="718034"/>
            <a:ext cx="1423545" cy="1703113"/>
          </a:xfrm>
          <a:prstGeom prst="rect">
            <a:avLst/>
          </a:prstGeom>
        </p:spPr>
      </p:pic>
      <p:sp>
        <p:nvSpPr>
          <p:cNvPr id="22" name="Rounded Rectangular Callout 21"/>
          <p:cNvSpPr/>
          <p:nvPr/>
        </p:nvSpPr>
        <p:spPr>
          <a:xfrm>
            <a:off x="2315041" y="497979"/>
            <a:ext cx="4347828" cy="614504"/>
          </a:xfrm>
          <a:prstGeom prst="wedgeRoundRectCallout">
            <a:avLst>
              <a:gd name="adj1" fmla="val 60137"/>
              <a:gd name="adj2" fmla="val 20268"/>
              <a:gd name="adj3" fmla="val 16667"/>
            </a:avLst>
          </a:prstGeom>
          <a:ln w="28575">
            <a:solidFill>
              <a:schemeClr val="accent5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A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half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turn clockwise</a:t>
            </a:r>
          </a:p>
        </p:txBody>
      </p:sp>
      <p:pic>
        <p:nvPicPr>
          <p:cNvPr id="43" name="Picture 2" descr="File:Walking person top view.svg - Wikimedia Commons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5980" y="2599573"/>
            <a:ext cx="1613523" cy="1631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ounded Rectangular Callout 6"/>
          <p:cNvSpPr/>
          <p:nvPr/>
        </p:nvSpPr>
        <p:spPr>
          <a:xfrm>
            <a:off x="1343610" y="1499618"/>
            <a:ext cx="2756658" cy="1053890"/>
          </a:xfrm>
          <a:prstGeom prst="wedgeRoundRectCallout">
            <a:avLst>
              <a:gd name="adj1" fmla="val -63308"/>
              <a:gd name="adj2" fmla="val -31709"/>
              <a:gd name="adj3" fmla="val 16667"/>
            </a:avLst>
          </a:prstGeom>
          <a:ln w="28575">
            <a:solidFill>
              <a:schemeClr val="accent4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A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half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turn clockwise</a:t>
            </a:r>
          </a:p>
        </p:txBody>
      </p:sp>
      <p:sp>
        <p:nvSpPr>
          <p:cNvPr id="26" name="Rounded Rectangular Callout 25"/>
          <p:cNvSpPr/>
          <p:nvPr/>
        </p:nvSpPr>
        <p:spPr>
          <a:xfrm>
            <a:off x="1332921" y="1499618"/>
            <a:ext cx="2767347" cy="1045369"/>
          </a:xfrm>
          <a:prstGeom prst="wedgeRoundRectCallout">
            <a:avLst>
              <a:gd name="adj1" fmla="val -63211"/>
              <a:gd name="adj2" fmla="val -31893"/>
              <a:gd name="adj3" fmla="val 16667"/>
            </a:avLst>
          </a:prstGeom>
          <a:ln w="28575">
            <a:solidFill>
              <a:schemeClr val="accent4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A full turn clockwise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90867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mph" presetSubtype="0" repeatCount="2000" accel="27143" decel="72857" autoRev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" dur="700" fill="hold"/>
                                        <p:tgtEl>
                                          <p:spTgt spid="4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8" presetClass="emph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10800000">
                                      <p:cBhvr>
                                        <p:cTn id="17" dur="13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1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2" grpId="0" animBg="1"/>
      <p:bldP spid="7" grpId="0" animBg="1"/>
      <p:bldP spid="26" grpId="0" animBg="1"/>
      <p:bldP spid="26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9"/>
          <p:cNvGrpSpPr/>
          <p:nvPr/>
        </p:nvGrpSpPr>
        <p:grpSpPr>
          <a:xfrm>
            <a:off x="1015926" y="158584"/>
            <a:ext cx="6513632" cy="6513632"/>
            <a:chOff x="1015926" y="120484"/>
            <a:chExt cx="6513632" cy="6513632"/>
          </a:xfrm>
        </p:grpSpPr>
        <p:sp>
          <p:nvSpPr>
            <p:cNvPr id="33" name="Oval 32"/>
            <p:cNvSpPr/>
            <p:nvPr/>
          </p:nvSpPr>
          <p:spPr>
            <a:xfrm>
              <a:off x="1015926" y="120484"/>
              <a:ext cx="6513632" cy="6513632"/>
            </a:xfrm>
            <a:prstGeom prst="ellipse">
              <a:avLst/>
            </a:prstGeom>
            <a:blipFill>
              <a:blip r:embed="rId4">
                <a:duotone>
                  <a:prstClr val="black"/>
                  <a:schemeClr val="tx2">
                    <a:tint val="45000"/>
                    <a:satMod val="400000"/>
                  </a:schemeClr>
                </a:duotone>
              </a:blip>
              <a:tile tx="0" ty="0" sx="100000" sy="100000" flip="none" algn="tl"/>
            </a:blip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" name="Oval 2"/>
            <p:cNvSpPr/>
            <p:nvPr/>
          </p:nvSpPr>
          <p:spPr>
            <a:xfrm>
              <a:off x="1379913" y="484471"/>
              <a:ext cx="5785658" cy="5785658"/>
            </a:xfrm>
            <a:prstGeom prst="ellipse">
              <a:avLst/>
            </a:prstGeom>
            <a:solidFill>
              <a:schemeClr val="accent2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" name="Oval 1"/>
            <p:cNvSpPr/>
            <p:nvPr/>
          </p:nvSpPr>
          <p:spPr>
            <a:xfrm>
              <a:off x="1926220" y="1030778"/>
              <a:ext cx="4693044" cy="4693044"/>
            </a:xfrm>
            <a:prstGeom prst="ellipse">
              <a:avLst/>
            </a:prstGeom>
            <a:gradFill flip="none" rotWithShape="1">
              <a:gsLst>
                <a:gs pos="0">
                  <a:schemeClr val="tx1"/>
                </a:gs>
                <a:gs pos="59000">
                  <a:schemeClr val="bg2">
                    <a:lumMod val="10000"/>
                  </a:schemeClr>
                </a:gs>
                <a:gs pos="100000">
                  <a:schemeClr val="bg2">
                    <a:lumMod val="50000"/>
                  </a:schemeClr>
                </a:gs>
              </a:gsLst>
              <a:lin ang="2700000" scaled="1"/>
              <a:tileRect/>
            </a:gra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cxnSp>
          <p:nvCxnSpPr>
            <p:cNvPr id="5" name="Straight Connector 4"/>
            <p:cNvCxnSpPr>
              <a:stCxn id="3" idx="1"/>
              <a:endCxn id="33" idx="1"/>
            </p:cNvCxnSpPr>
            <p:nvPr/>
          </p:nvCxnSpPr>
          <p:spPr>
            <a:xfrm flipH="1" flipV="1">
              <a:off x="1969825" y="1074383"/>
              <a:ext cx="257378" cy="257378"/>
            </a:xfrm>
            <a:prstGeom prst="line">
              <a:avLst/>
            </a:prstGeom>
            <a:ln w="762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>
              <a:stCxn id="3" idx="2"/>
            </p:cNvCxnSpPr>
            <p:nvPr/>
          </p:nvCxnSpPr>
          <p:spPr>
            <a:xfrm flipH="1">
              <a:off x="1028700" y="3377300"/>
              <a:ext cx="351213" cy="0"/>
            </a:xfrm>
            <a:prstGeom prst="line">
              <a:avLst/>
            </a:prstGeom>
            <a:ln w="762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>
              <a:stCxn id="3" idx="3"/>
              <a:endCxn id="33" idx="3"/>
            </p:cNvCxnSpPr>
            <p:nvPr/>
          </p:nvCxnSpPr>
          <p:spPr>
            <a:xfrm flipH="1">
              <a:off x="1969825" y="5422839"/>
              <a:ext cx="257378" cy="257378"/>
            </a:xfrm>
            <a:prstGeom prst="line">
              <a:avLst/>
            </a:prstGeom>
            <a:ln w="762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>
              <a:stCxn id="3" idx="4"/>
              <a:endCxn id="33" idx="4"/>
            </p:cNvCxnSpPr>
            <p:nvPr/>
          </p:nvCxnSpPr>
          <p:spPr>
            <a:xfrm>
              <a:off x="4272742" y="6270129"/>
              <a:ext cx="0" cy="363987"/>
            </a:xfrm>
            <a:prstGeom prst="line">
              <a:avLst/>
            </a:prstGeom>
            <a:ln w="762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>
              <a:stCxn id="3" idx="5"/>
              <a:endCxn id="33" idx="5"/>
            </p:cNvCxnSpPr>
            <p:nvPr/>
          </p:nvCxnSpPr>
          <p:spPr>
            <a:xfrm>
              <a:off x="6318281" y="5422839"/>
              <a:ext cx="257378" cy="257378"/>
            </a:xfrm>
            <a:prstGeom prst="line">
              <a:avLst/>
            </a:prstGeom>
            <a:ln w="762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>
              <a:stCxn id="33" idx="6"/>
              <a:endCxn id="3" idx="6"/>
            </p:cNvCxnSpPr>
            <p:nvPr/>
          </p:nvCxnSpPr>
          <p:spPr>
            <a:xfrm flipH="1">
              <a:off x="7165571" y="3377300"/>
              <a:ext cx="363987" cy="0"/>
            </a:xfrm>
            <a:prstGeom prst="line">
              <a:avLst/>
            </a:prstGeom>
            <a:ln w="762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>
              <a:endCxn id="3" idx="7"/>
            </p:cNvCxnSpPr>
            <p:nvPr/>
          </p:nvCxnSpPr>
          <p:spPr>
            <a:xfrm flipH="1">
              <a:off x="6318281" y="1030778"/>
              <a:ext cx="222234" cy="300983"/>
            </a:xfrm>
            <a:prstGeom prst="line">
              <a:avLst/>
            </a:prstGeom>
            <a:ln w="762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>
              <a:stCxn id="33" idx="0"/>
              <a:endCxn id="3" idx="0"/>
            </p:cNvCxnSpPr>
            <p:nvPr/>
          </p:nvCxnSpPr>
          <p:spPr>
            <a:xfrm>
              <a:off x="4272742" y="120484"/>
              <a:ext cx="0" cy="363987"/>
            </a:xfrm>
            <a:prstGeom prst="line">
              <a:avLst/>
            </a:prstGeom>
            <a:ln w="762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pic>
        <p:nvPicPr>
          <p:cNvPr id="43" name="Picture 2" descr="File:Walking person top view.svg - Wikimedia Common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5980" y="2599573"/>
            <a:ext cx="1613523" cy="1631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53" t="25768" r="66528" b="25332"/>
          <a:stretch/>
        </p:blipFill>
        <p:spPr>
          <a:xfrm rot="4266848">
            <a:off x="3347549" y="1351617"/>
            <a:ext cx="1109663" cy="135064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53" t="25768" r="66528" b="25332"/>
          <a:stretch/>
        </p:blipFill>
        <p:spPr>
          <a:xfrm rot="20563631">
            <a:off x="2186394" y="3199131"/>
            <a:ext cx="1109663" cy="1350640"/>
          </a:xfrm>
          <a:prstGeom prst="rect">
            <a:avLst/>
          </a:prstGeom>
        </p:spPr>
      </p:pic>
      <p:sp>
        <p:nvSpPr>
          <p:cNvPr id="6" name="Arc 5"/>
          <p:cNvSpPr/>
          <p:nvPr/>
        </p:nvSpPr>
        <p:spPr>
          <a:xfrm>
            <a:off x="2980417" y="2128963"/>
            <a:ext cx="2968280" cy="2968280"/>
          </a:xfrm>
          <a:prstGeom prst="arc">
            <a:avLst>
              <a:gd name="adj1" fmla="val 16200000"/>
              <a:gd name="adj2" fmla="val 10536480"/>
            </a:avLst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1138" y="-41450"/>
            <a:ext cx="1375243" cy="169592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201685" y="718034"/>
            <a:ext cx="1423545" cy="1703113"/>
          </a:xfrm>
          <a:prstGeom prst="rect">
            <a:avLst/>
          </a:prstGeom>
        </p:spPr>
      </p:pic>
      <p:sp>
        <p:nvSpPr>
          <p:cNvPr id="7" name="Rounded Rectangular Callout 6"/>
          <p:cNvSpPr/>
          <p:nvPr/>
        </p:nvSpPr>
        <p:spPr>
          <a:xfrm>
            <a:off x="1056408" y="1421033"/>
            <a:ext cx="3057243" cy="1089314"/>
          </a:xfrm>
          <a:prstGeom prst="wedgeRoundRectCallout">
            <a:avLst>
              <a:gd name="adj1" fmla="val -56461"/>
              <a:gd name="adj2" fmla="val -25654"/>
              <a:gd name="adj3" fmla="val 16667"/>
            </a:avLst>
          </a:prstGeom>
          <a:ln w="28575">
            <a:solidFill>
              <a:schemeClr val="accent4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A three-quarter turn right</a:t>
            </a:r>
          </a:p>
        </p:txBody>
      </p:sp>
      <p:sp>
        <p:nvSpPr>
          <p:cNvPr id="26" name="Rounded Rectangular Callout 25"/>
          <p:cNvSpPr/>
          <p:nvPr/>
        </p:nvSpPr>
        <p:spPr>
          <a:xfrm>
            <a:off x="2577825" y="291996"/>
            <a:ext cx="4155259" cy="947783"/>
          </a:xfrm>
          <a:prstGeom prst="wedgeRoundRectCallout">
            <a:avLst>
              <a:gd name="adj1" fmla="val 60137"/>
              <a:gd name="adj2" fmla="val 11272"/>
              <a:gd name="adj3" fmla="val 16667"/>
            </a:avLst>
          </a:prstGeom>
          <a:ln w="28575">
            <a:solidFill>
              <a:schemeClr val="accent5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A three-quarter turn clockwise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110443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mph" presetSubtype="0" repeatCount="2000" accel="27143" decel="72857" autoRev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" dur="700" fill="hold"/>
                                        <p:tgtEl>
                                          <p:spTgt spid="4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8" presetClass="emph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16200000">
                                      <p:cBhvr>
                                        <p:cTn id="17" dur="13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16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2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9"/>
          <p:cNvGrpSpPr/>
          <p:nvPr/>
        </p:nvGrpSpPr>
        <p:grpSpPr>
          <a:xfrm>
            <a:off x="1015926" y="158584"/>
            <a:ext cx="6513632" cy="6513632"/>
            <a:chOff x="1015926" y="120484"/>
            <a:chExt cx="6513632" cy="6513632"/>
          </a:xfrm>
        </p:grpSpPr>
        <p:sp>
          <p:nvSpPr>
            <p:cNvPr id="33" name="Oval 32"/>
            <p:cNvSpPr/>
            <p:nvPr/>
          </p:nvSpPr>
          <p:spPr>
            <a:xfrm>
              <a:off x="1015926" y="120484"/>
              <a:ext cx="6513632" cy="6513632"/>
            </a:xfrm>
            <a:prstGeom prst="ellipse">
              <a:avLst/>
            </a:prstGeom>
            <a:blipFill>
              <a:blip r:embed="rId4">
                <a:duotone>
                  <a:prstClr val="black"/>
                  <a:schemeClr val="tx2">
                    <a:tint val="45000"/>
                    <a:satMod val="400000"/>
                  </a:schemeClr>
                </a:duotone>
              </a:blip>
              <a:tile tx="0" ty="0" sx="100000" sy="100000" flip="none" algn="tl"/>
            </a:blip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" name="Oval 2"/>
            <p:cNvSpPr/>
            <p:nvPr/>
          </p:nvSpPr>
          <p:spPr>
            <a:xfrm>
              <a:off x="1379913" y="484471"/>
              <a:ext cx="5785658" cy="5785658"/>
            </a:xfrm>
            <a:prstGeom prst="ellipse">
              <a:avLst/>
            </a:prstGeom>
            <a:solidFill>
              <a:schemeClr val="accent2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" name="Oval 1"/>
            <p:cNvSpPr/>
            <p:nvPr/>
          </p:nvSpPr>
          <p:spPr>
            <a:xfrm>
              <a:off x="1926220" y="1030778"/>
              <a:ext cx="4693044" cy="4693044"/>
            </a:xfrm>
            <a:prstGeom prst="ellipse">
              <a:avLst/>
            </a:prstGeom>
            <a:gradFill flip="none" rotWithShape="1">
              <a:gsLst>
                <a:gs pos="0">
                  <a:schemeClr val="tx1"/>
                </a:gs>
                <a:gs pos="59000">
                  <a:schemeClr val="bg2">
                    <a:lumMod val="10000"/>
                  </a:schemeClr>
                </a:gs>
                <a:gs pos="100000">
                  <a:schemeClr val="bg2">
                    <a:lumMod val="50000"/>
                  </a:schemeClr>
                </a:gs>
              </a:gsLst>
              <a:lin ang="2700000" scaled="1"/>
              <a:tileRect/>
            </a:gra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cxnSp>
          <p:nvCxnSpPr>
            <p:cNvPr id="5" name="Straight Connector 4"/>
            <p:cNvCxnSpPr>
              <a:stCxn id="3" idx="1"/>
              <a:endCxn id="33" idx="1"/>
            </p:cNvCxnSpPr>
            <p:nvPr/>
          </p:nvCxnSpPr>
          <p:spPr>
            <a:xfrm flipH="1" flipV="1">
              <a:off x="1969825" y="1074383"/>
              <a:ext cx="257378" cy="257378"/>
            </a:xfrm>
            <a:prstGeom prst="line">
              <a:avLst/>
            </a:prstGeom>
            <a:ln w="762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>
              <a:stCxn id="3" idx="2"/>
            </p:cNvCxnSpPr>
            <p:nvPr/>
          </p:nvCxnSpPr>
          <p:spPr>
            <a:xfrm flipH="1">
              <a:off x="1028700" y="3377300"/>
              <a:ext cx="351213" cy="0"/>
            </a:xfrm>
            <a:prstGeom prst="line">
              <a:avLst/>
            </a:prstGeom>
            <a:ln w="762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>
              <a:stCxn id="3" idx="3"/>
              <a:endCxn id="33" idx="3"/>
            </p:cNvCxnSpPr>
            <p:nvPr/>
          </p:nvCxnSpPr>
          <p:spPr>
            <a:xfrm flipH="1">
              <a:off x="1969825" y="5422839"/>
              <a:ext cx="257378" cy="257378"/>
            </a:xfrm>
            <a:prstGeom prst="line">
              <a:avLst/>
            </a:prstGeom>
            <a:ln w="762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>
              <a:stCxn id="3" idx="4"/>
              <a:endCxn id="33" idx="4"/>
            </p:cNvCxnSpPr>
            <p:nvPr/>
          </p:nvCxnSpPr>
          <p:spPr>
            <a:xfrm>
              <a:off x="4272742" y="6270129"/>
              <a:ext cx="0" cy="363987"/>
            </a:xfrm>
            <a:prstGeom prst="line">
              <a:avLst/>
            </a:prstGeom>
            <a:ln w="762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>
              <a:stCxn id="3" idx="5"/>
              <a:endCxn id="33" idx="5"/>
            </p:cNvCxnSpPr>
            <p:nvPr/>
          </p:nvCxnSpPr>
          <p:spPr>
            <a:xfrm>
              <a:off x="6318281" y="5422839"/>
              <a:ext cx="257378" cy="257378"/>
            </a:xfrm>
            <a:prstGeom prst="line">
              <a:avLst/>
            </a:prstGeom>
            <a:ln w="762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>
              <a:stCxn id="33" idx="6"/>
              <a:endCxn id="3" idx="6"/>
            </p:cNvCxnSpPr>
            <p:nvPr/>
          </p:nvCxnSpPr>
          <p:spPr>
            <a:xfrm flipH="1">
              <a:off x="7165571" y="3377300"/>
              <a:ext cx="363987" cy="0"/>
            </a:xfrm>
            <a:prstGeom prst="line">
              <a:avLst/>
            </a:prstGeom>
            <a:ln w="762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>
              <a:endCxn id="3" idx="7"/>
            </p:cNvCxnSpPr>
            <p:nvPr/>
          </p:nvCxnSpPr>
          <p:spPr>
            <a:xfrm flipH="1">
              <a:off x="6318281" y="1030778"/>
              <a:ext cx="222234" cy="300983"/>
            </a:xfrm>
            <a:prstGeom prst="line">
              <a:avLst/>
            </a:prstGeom>
            <a:ln w="762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>
              <a:stCxn id="33" idx="0"/>
              <a:endCxn id="3" idx="0"/>
            </p:cNvCxnSpPr>
            <p:nvPr/>
          </p:nvCxnSpPr>
          <p:spPr>
            <a:xfrm>
              <a:off x="4272742" y="120484"/>
              <a:ext cx="0" cy="363987"/>
            </a:xfrm>
            <a:prstGeom prst="line">
              <a:avLst/>
            </a:prstGeom>
            <a:ln w="762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53" t="25768" r="66528" b="25332"/>
          <a:stretch/>
        </p:blipFill>
        <p:spPr>
          <a:xfrm rot="4266848">
            <a:off x="3347549" y="1351617"/>
            <a:ext cx="1109663" cy="1350640"/>
          </a:xfrm>
          <a:prstGeom prst="rect">
            <a:avLst/>
          </a:prstGeom>
        </p:spPr>
      </p:pic>
      <p:sp>
        <p:nvSpPr>
          <p:cNvPr id="6" name="Arc 5"/>
          <p:cNvSpPr/>
          <p:nvPr/>
        </p:nvSpPr>
        <p:spPr>
          <a:xfrm>
            <a:off x="2864042" y="2128963"/>
            <a:ext cx="2968280" cy="2968280"/>
          </a:xfrm>
          <a:prstGeom prst="arc">
            <a:avLst>
              <a:gd name="adj1" fmla="val 16714167"/>
              <a:gd name="adj2" fmla="val 15616159"/>
            </a:avLst>
          </a:prstGeom>
          <a:ln w="38100"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1138" y="-41450"/>
            <a:ext cx="1375243" cy="169592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201685" y="718034"/>
            <a:ext cx="1423545" cy="1703113"/>
          </a:xfrm>
          <a:prstGeom prst="rect">
            <a:avLst/>
          </a:prstGeom>
        </p:spPr>
      </p:pic>
      <p:sp>
        <p:nvSpPr>
          <p:cNvPr id="7" name="Rounded Rectangular Callout 6"/>
          <p:cNvSpPr/>
          <p:nvPr/>
        </p:nvSpPr>
        <p:spPr>
          <a:xfrm>
            <a:off x="643090" y="2262906"/>
            <a:ext cx="3206521" cy="628851"/>
          </a:xfrm>
          <a:prstGeom prst="wedgeRoundRectCallout">
            <a:avLst>
              <a:gd name="adj1" fmla="val -42237"/>
              <a:gd name="adj2" fmla="val -130715"/>
              <a:gd name="adj3" fmla="val 16667"/>
            </a:avLst>
          </a:prstGeom>
          <a:ln w="28575">
            <a:solidFill>
              <a:schemeClr val="accent4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A full turn left</a:t>
            </a:r>
          </a:p>
        </p:txBody>
      </p:sp>
      <p:sp>
        <p:nvSpPr>
          <p:cNvPr id="26" name="Rounded Rectangular Callout 25"/>
          <p:cNvSpPr/>
          <p:nvPr/>
        </p:nvSpPr>
        <p:spPr>
          <a:xfrm>
            <a:off x="1585847" y="500547"/>
            <a:ext cx="5147238" cy="739232"/>
          </a:xfrm>
          <a:prstGeom prst="wedgeRoundRectCallout">
            <a:avLst>
              <a:gd name="adj1" fmla="val 60137"/>
              <a:gd name="adj2" fmla="val 11272"/>
              <a:gd name="adj3" fmla="val 16667"/>
            </a:avLst>
          </a:prstGeom>
          <a:ln w="28575">
            <a:solidFill>
              <a:schemeClr val="accent5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A full turn clockwise</a:t>
            </a:r>
          </a:p>
        </p:txBody>
      </p:sp>
      <p:pic>
        <p:nvPicPr>
          <p:cNvPr id="43" name="Picture 2" descr="File:Walking person top view.svg - Wikimedia Commons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5980" y="2599573"/>
            <a:ext cx="1613523" cy="1631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Rounded Rectangular Callout 21"/>
          <p:cNvSpPr/>
          <p:nvPr/>
        </p:nvSpPr>
        <p:spPr>
          <a:xfrm>
            <a:off x="1585553" y="500547"/>
            <a:ext cx="5160012" cy="739232"/>
          </a:xfrm>
          <a:prstGeom prst="wedgeRoundRectCallout">
            <a:avLst>
              <a:gd name="adj1" fmla="val 60137"/>
              <a:gd name="adj2" fmla="val 11272"/>
              <a:gd name="adj3" fmla="val 16667"/>
            </a:avLst>
          </a:prstGeom>
          <a:ln w="28575">
            <a:solidFill>
              <a:schemeClr val="accent5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A full turn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anti-clockwise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xmlns="" id="{51CCE2ED-1357-6149-A197-847BD261130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87347" y="4967702"/>
            <a:ext cx="841084" cy="841084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xmlns="" id="{4076523D-98B9-804E-A6FD-5FC441DAAFF2}"/>
              </a:ext>
            </a:extLst>
          </p:cNvPr>
          <p:cNvSpPr txBox="1"/>
          <p:nvPr/>
        </p:nvSpPr>
        <p:spPr>
          <a:xfrm>
            <a:off x="-201685" y="5753242"/>
            <a:ext cx="25121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Have a go</a:t>
            </a:r>
          </a:p>
        </p:txBody>
      </p:sp>
      <p:grpSp>
        <p:nvGrpSpPr>
          <p:cNvPr id="29" name="Group 28"/>
          <p:cNvGrpSpPr/>
          <p:nvPr/>
        </p:nvGrpSpPr>
        <p:grpSpPr>
          <a:xfrm>
            <a:off x="6415232" y="4924277"/>
            <a:ext cx="1585831" cy="1657105"/>
            <a:chOff x="2128024" y="734358"/>
            <a:chExt cx="4103249" cy="4287665"/>
          </a:xfrm>
        </p:grpSpPr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28024" y="734358"/>
              <a:ext cx="4103249" cy="4287665"/>
            </a:xfrm>
            <a:prstGeom prst="rect">
              <a:avLst/>
            </a:prstGeom>
          </p:spPr>
        </p:pic>
        <p:sp>
          <p:nvSpPr>
            <p:cNvPr id="31" name="Arc 30"/>
            <p:cNvSpPr/>
            <p:nvPr/>
          </p:nvSpPr>
          <p:spPr>
            <a:xfrm rot="220514">
              <a:off x="3360444" y="2096391"/>
              <a:ext cx="1698965" cy="1694308"/>
            </a:xfrm>
            <a:prstGeom prst="arc">
              <a:avLst>
                <a:gd name="adj1" fmla="val 8372868"/>
                <a:gd name="adj2" fmla="val 207104"/>
              </a:avLst>
            </a:prstGeom>
            <a:noFill/>
            <a:ln w="920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2" name="Isosceles Triangle 31"/>
            <p:cNvSpPr/>
            <p:nvPr/>
          </p:nvSpPr>
          <p:spPr>
            <a:xfrm>
              <a:off x="4154055" y="1778255"/>
              <a:ext cx="101600" cy="1185810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4" name="Isosceles Triangle 33"/>
            <p:cNvSpPr/>
            <p:nvPr/>
          </p:nvSpPr>
          <p:spPr>
            <a:xfrm rot="18194958">
              <a:off x="3894662" y="2419155"/>
              <a:ext cx="101600" cy="693305"/>
            </a:xfrm>
            <a:prstGeom prst="triangle">
              <a:avLst/>
            </a:prstGeom>
            <a:solidFill>
              <a:schemeClr val="accent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5" name="Oval 34"/>
            <p:cNvSpPr/>
            <p:nvPr/>
          </p:nvSpPr>
          <p:spPr>
            <a:xfrm>
              <a:off x="4084553" y="2823647"/>
              <a:ext cx="239797" cy="239797"/>
            </a:xfrm>
            <a:prstGeom prst="ellipse">
              <a:avLst/>
            </a:prstGeom>
            <a:solidFill>
              <a:schemeClr val="tx1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138835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mph" presetSubtype="0" repeatCount="2000" accel="27143" decel="72857" autoRev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" dur="700" fill="hold"/>
                                        <p:tgtEl>
                                          <p:spTgt spid="4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8" presetClass="emph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-21600000">
                                      <p:cBhvr>
                                        <p:cTn id="17" dur="13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26" grpId="0" animBg="1"/>
      <p:bldP spid="26" grpId="1" animBg="1"/>
      <p:bldP spid="22" grpId="0" animBg="1"/>
      <p:bldP spid="2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Have a go at </a:t>
            </a:r>
            <a:br>
              <a:rPr lang="en-GB" dirty="0">
                <a:cs typeface="Calibri" panose="020F0502020204030204" pitchFamily="34" charset="0"/>
              </a:rPr>
            </a:br>
            <a:r>
              <a:rPr lang="en-GB" dirty="0">
                <a:cs typeface="Calibri" panose="020F0502020204030204" pitchFamily="34" charset="0"/>
              </a:rPr>
              <a:t>questions 4 and 5</a:t>
            </a:r>
            <a:br>
              <a:rPr lang="en-GB" dirty="0">
                <a:cs typeface="Calibri" panose="020F0502020204030204" pitchFamily="34" charset="0"/>
              </a:rPr>
            </a:br>
            <a:r>
              <a:rPr lang="en-GB" dirty="0">
                <a:cs typeface="Calibri" panose="020F0502020204030204" pitchFamily="34" charset="0"/>
              </a:rPr>
              <a:t>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83597021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4|1.9|2.9|5.6|7.8|2.3|1.9|7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3|8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|3.7|7.5|2.6|4.4|4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6|3.6|5.8|3.6|3.9|6.6|13.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|1.8|5.3|2.8|4.8|4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1|2.3|8.3|4.7|5.7|14.9|9.3|12.4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 w="38100">
          <a:headEnd type="arrow" w="med" len="med"/>
          <a:tailEnd type="none" w="med" len="med"/>
        </a:ln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spDef>
    <a:lnDef>
      <a:spPr>
        <a:ln w="76200">
          <a:headEnd type="none" w="med" len="med"/>
          <a:tailEnd type="arrow" w="med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schemas.openxmlformats.org/package/2006/metadata/core-properties"/>
    <ds:schemaRef ds:uri="http://purl.org/dc/terms/"/>
    <ds:schemaRef ds:uri="cee99ee9-287b-4f9a-957c-ba5ae7375c9a"/>
    <ds:schemaRef ds:uri="http://schemas.microsoft.com/office/2006/documentManagement/types"/>
    <ds:schemaRef ds:uri="http://purl.org/dc/elements/1.1/"/>
    <ds:schemaRef ds:uri="http://schemas.microsoft.com/office/infopath/2007/PartnerControls"/>
    <ds:schemaRef ds:uri="http://schemas.microsoft.com/office/2006/metadata/properties"/>
    <ds:schemaRef ds:uri="522d4c35-b548-4432-90ae-af4376e1c4b4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378699F-4933-4105-9D69-E1B7132776B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22328</TotalTime>
  <Words>76</Words>
  <Application>Microsoft Office PowerPoint</Application>
  <PresentationFormat>On-screen Show (4:3)</PresentationFormat>
  <Paragraphs>25</Paragraphs>
  <Slides>11</Slides>
  <Notes>5</Notes>
  <HiddenSlides>0</HiddenSlides>
  <MMClips>0</MMClips>
  <ScaleCrop>false</ScaleCrop>
  <HeadingPairs>
    <vt:vector size="4" baseType="variant">
      <vt:variant>
        <vt:lpstr>Theme</vt:lpstr>
      </vt:variant>
      <vt:variant>
        <vt:i4>6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Title slide</vt:lpstr>
      <vt:lpstr>Get ready title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 questions 4 and 5 on the worksheet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Liz King</cp:lastModifiedBy>
  <cp:revision>346</cp:revision>
  <dcterms:created xsi:type="dcterms:W3CDTF">2019-07-05T11:02:13Z</dcterms:created>
  <dcterms:modified xsi:type="dcterms:W3CDTF">2021-05-04T19:02:25Z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