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28" r:id="rId14"/>
    <p:sldId id="299" r:id="rId15"/>
    <p:sldId id="324" r:id="rId16"/>
    <p:sldId id="339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17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27" userDrawn="1">
          <p15:clr>
            <a:srgbClr val="A4A3A4"/>
          </p15:clr>
        </p15:guide>
        <p15:guide id="2" pos="365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1677"/>
    <a:srgbClr val="F8CBAD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527"/>
        <p:guide pos="365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EC7169-7456-4317-945D-3C4267755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106" y="2185308"/>
            <a:ext cx="624894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07D2208E-1A5E-4FCB-9D1E-B1F515544B54}"/>
              </a:ext>
            </a:extLst>
          </p:cNvPr>
          <p:cNvSpPr txBox="1"/>
          <p:nvPr/>
        </p:nvSpPr>
        <p:spPr>
          <a:xfrm>
            <a:off x="695550" y="334776"/>
            <a:ext cx="749747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Count in 5s to 60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How many minutes are there in 1 hour?</a:t>
            </a:r>
          </a:p>
          <a:p>
            <a:endParaRPr lang="en-GB" sz="1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What time is shown on the clocks?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4738" y="4075463"/>
            <a:ext cx="1500261" cy="1492447"/>
            <a:chOff x="1142603" y="4079518"/>
            <a:chExt cx="1500261" cy="1492447"/>
          </a:xfrm>
        </p:grpSpPr>
        <p:pic>
          <p:nvPicPr>
            <p:cNvPr id="7" name="Picture 5" descr="image002">
              <a:extLst>
                <a:ext uri="{FF2B5EF4-FFF2-40B4-BE49-F238E27FC236}">
                  <a16:creationId xmlns:a16="http://schemas.microsoft.com/office/drawing/2014/main" xmlns="" id="{325E915F-7A1C-4815-9702-33BB01BC5B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603" y="4079518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xmlns="" id="{C57C89A8-1492-4406-B12C-5F5870AFF3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70157" y="4364287"/>
              <a:ext cx="0" cy="46145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xmlns="" id="{A8F812FD-D3D3-4A5E-8731-D52C91BEF76C}"/>
                </a:ext>
              </a:extLst>
            </p:cNvPr>
            <p:cNvCxnSpPr>
              <a:cxnSpLocks/>
            </p:cNvCxnSpPr>
            <p:nvPr/>
          </p:nvCxnSpPr>
          <p:spPr>
            <a:xfrm>
              <a:off x="1870157" y="4807300"/>
              <a:ext cx="144909" cy="26103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2577729" y="4075463"/>
            <a:ext cx="1500261" cy="1492447"/>
            <a:chOff x="2964776" y="4084683"/>
            <a:chExt cx="1500261" cy="1492447"/>
          </a:xfrm>
        </p:grpSpPr>
        <p:pic>
          <p:nvPicPr>
            <p:cNvPr id="11" name="Picture 5" descr="image002">
              <a:extLst>
                <a:ext uri="{FF2B5EF4-FFF2-40B4-BE49-F238E27FC236}">
                  <a16:creationId xmlns:a16="http://schemas.microsoft.com/office/drawing/2014/main" xmlns="" id="{22803435-626D-41A5-967A-56B08E6199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776" y="4084683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xmlns="" id="{B675988F-CDE8-43EF-BDBB-C06E6BE57644}"/>
                </a:ext>
              </a:extLst>
            </p:cNvPr>
            <p:cNvCxnSpPr>
              <a:cxnSpLocks/>
            </p:cNvCxnSpPr>
            <p:nvPr/>
          </p:nvCxnSpPr>
          <p:spPr>
            <a:xfrm>
              <a:off x="3692330" y="4830906"/>
              <a:ext cx="0" cy="43172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45C20A17-BC60-4407-9B0D-D92F9CF799EA}"/>
                </a:ext>
              </a:extLst>
            </p:cNvPr>
            <p:cNvCxnSpPr>
              <a:cxnSpLocks/>
            </p:cNvCxnSpPr>
            <p:nvPr/>
          </p:nvCxnSpPr>
          <p:spPr>
            <a:xfrm>
              <a:off x="3679267" y="4812465"/>
              <a:ext cx="114275" cy="3081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4550720" y="4075463"/>
            <a:ext cx="1500261" cy="1492447"/>
            <a:chOff x="4678965" y="4084683"/>
            <a:chExt cx="1500261" cy="1492447"/>
          </a:xfrm>
        </p:grpSpPr>
        <p:pic>
          <p:nvPicPr>
            <p:cNvPr id="15" name="Picture 5" descr="image002">
              <a:extLst>
                <a:ext uri="{FF2B5EF4-FFF2-40B4-BE49-F238E27FC236}">
                  <a16:creationId xmlns:a16="http://schemas.microsoft.com/office/drawing/2014/main" xmlns="" id="{40E18C34-6DC6-4B6F-A612-5A3E534E84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965" y="4084683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11479783-51BF-492A-A934-6DE259E4E684}"/>
                </a:ext>
              </a:extLst>
            </p:cNvPr>
            <p:cNvCxnSpPr>
              <a:cxnSpLocks/>
            </p:cNvCxnSpPr>
            <p:nvPr/>
          </p:nvCxnSpPr>
          <p:spPr>
            <a:xfrm>
              <a:off x="5406519" y="4830906"/>
              <a:ext cx="439700" cy="51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FD88E6BB-3FCF-4EC8-B233-EC9F1B47E58E}"/>
                </a:ext>
              </a:extLst>
            </p:cNvPr>
            <p:cNvCxnSpPr>
              <a:cxnSpLocks/>
            </p:cNvCxnSpPr>
            <p:nvPr/>
          </p:nvCxnSpPr>
          <p:spPr>
            <a:xfrm>
              <a:off x="5406519" y="4812465"/>
              <a:ext cx="114275" cy="26103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6523712" y="4075463"/>
            <a:ext cx="1500261" cy="1492447"/>
            <a:chOff x="6523712" y="4089849"/>
            <a:chExt cx="1500261" cy="1492447"/>
          </a:xfrm>
        </p:grpSpPr>
        <p:pic>
          <p:nvPicPr>
            <p:cNvPr id="19" name="Picture 5" descr="image002">
              <a:extLst>
                <a:ext uri="{FF2B5EF4-FFF2-40B4-BE49-F238E27FC236}">
                  <a16:creationId xmlns:a16="http://schemas.microsoft.com/office/drawing/2014/main" xmlns="" id="{33FEB0BA-2BD2-4FCC-9B82-88BE717E1C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3712" y="4089849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65D3EC9D-61D9-467A-9663-0BD300A0B22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9695" y="4836072"/>
              <a:ext cx="441571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xmlns="" id="{04B55992-D9B6-419B-B4A7-FADC7C6F2BB5}"/>
                </a:ext>
              </a:extLst>
            </p:cNvPr>
            <p:cNvCxnSpPr>
              <a:cxnSpLocks/>
            </p:cNvCxnSpPr>
            <p:nvPr/>
          </p:nvCxnSpPr>
          <p:spPr>
            <a:xfrm>
              <a:off x="7251266" y="4817631"/>
              <a:ext cx="62222" cy="30301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07D2208E-1A5E-4FCB-9D1E-B1F515544B54}"/>
              </a:ext>
            </a:extLst>
          </p:cNvPr>
          <p:cNvSpPr txBox="1"/>
          <p:nvPr/>
        </p:nvSpPr>
        <p:spPr>
          <a:xfrm>
            <a:off x="695550" y="334776"/>
            <a:ext cx="749747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Count in 5s to 60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How many minutes are there in 1 hour?</a:t>
            </a:r>
          </a:p>
          <a:p>
            <a:endParaRPr lang="en-GB" sz="1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What time is shown on the clocks?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4738" y="4075463"/>
            <a:ext cx="1500261" cy="1492447"/>
            <a:chOff x="1142603" y="4079518"/>
            <a:chExt cx="1500261" cy="1492447"/>
          </a:xfrm>
        </p:grpSpPr>
        <p:pic>
          <p:nvPicPr>
            <p:cNvPr id="61" name="Picture 5" descr="image002">
              <a:extLst>
                <a:ext uri="{FF2B5EF4-FFF2-40B4-BE49-F238E27FC236}">
                  <a16:creationId xmlns:a16="http://schemas.microsoft.com/office/drawing/2014/main" xmlns="" id="{325E915F-7A1C-4815-9702-33BB01BC5B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603" y="4079518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xmlns="" id="{C57C89A8-1492-4406-B12C-5F5870AFF3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70157" y="4364287"/>
              <a:ext cx="0" cy="46145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xmlns="" id="{A8F812FD-D3D3-4A5E-8731-D52C91BEF76C}"/>
                </a:ext>
              </a:extLst>
            </p:cNvPr>
            <p:cNvCxnSpPr>
              <a:cxnSpLocks/>
            </p:cNvCxnSpPr>
            <p:nvPr/>
          </p:nvCxnSpPr>
          <p:spPr>
            <a:xfrm>
              <a:off x="1870157" y="4807300"/>
              <a:ext cx="144909" cy="26103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2577729" y="4075463"/>
            <a:ext cx="1500261" cy="1492447"/>
            <a:chOff x="2964776" y="4084683"/>
            <a:chExt cx="1500261" cy="1492447"/>
          </a:xfrm>
        </p:grpSpPr>
        <p:pic>
          <p:nvPicPr>
            <p:cNvPr id="69" name="Picture 5" descr="image002">
              <a:extLst>
                <a:ext uri="{FF2B5EF4-FFF2-40B4-BE49-F238E27FC236}">
                  <a16:creationId xmlns:a16="http://schemas.microsoft.com/office/drawing/2014/main" xmlns="" id="{22803435-626D-41A5-967A-56B08E6199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4776" y="4084683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xmlns="" id="{B675988F-CDE8-43EF-BDBB-C06E6BE57644}"/>
                </a:ext>
              </a:extLst>
            </p:cNvPr>
            <p:cNvCxnSpPr>
              <a:cxnSpLocks/>
            </p:cNvCxnSpPr>
            <p:nvPr/>
          </p:nvCxnSpPr>
          <p:spPr>
            <a:xfrm>
              <a:off x="3692330" y="4830906"/>
              <a:ext cx="0" cy="43172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xmlns="" id="{45C20A17-BC60-4407-9B0D-D92F9CF799EA}"/>
                </a:ext>
              </a:extLst>
            </p:cNvPr>
            <p:cNvCxnSpPr>
              <a:cxnSpLocks/>
            </p:cNvCxnSpPr>
            <p:nvPr/>
          </p:nvCxnSpPr>
          <p:spPr>
            <a:xfrm>
              <a:off x="3679267" y="4812465"/>
              <a:ext cx="114275" cy="3081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/>
          <p:cNvGrpSpPr/>
          <p:nvPr/>
        </p:nvGrpSpPr>
        <p:grpSpPr>
          <a:xfrm>
            <a:off x="4550720" y="4075463"/>
            <a:ext cx="1500261" cy="1492447"/>
            <a:chOff x="4678965" y="4084683"/>
            <a:chExt cx="1500261" cy="1492447"/>
          </a:xfrm>
        </p:grpSpPr>
        <p:pic>
          <p:nvPicPr>
            <p:cNvPr id="136" name="Picture 5" descr="image002">
              <a:extLst>
                <a:ext uri="{FF2B5EF4-FFF2-40B4-BE49-F238E27FC236}">
                  <a16:creationId xmlns:a16="http://schemas.microsoft.com/office/drawing/2014/main" xmlns="" id="{40E18C34-6DC6-4B6F-A612-5A3E534E84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965" y="4084683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37" name="Straight Arrow Connector 136">
              <a:extLst>
                <a:ext uri="{FF2B5EF4-FFF2-40B4-BE49-F238E27FC236}">
                  <a16:creationId xmlns:a16="http://schemas.microsoft.com/office/drawing/2014/main" xmlns="" id="{11479783-51BF-492A-A934-6DE259E4E684}"/>
                </a:ext>
              </a:extLst>
            </p:cNvPr>
            <p:cNvCxnSpPr>
              <a:cxnSpLocks/>
            </p:cNvCxnSpPr>
            <p:nvPr/>
          </p:nvCxnSpPr>
          <p:spPr>
            <a:xfrm>
              <a:off x="5406519" y="4830906"/>
              <a:ext cx="439700" cy="51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Arrow Connector 137">
              <a:extLst>
                <a:ext uri="{FF2B5EF4-FFF2-40B4-BE49-F238E27FC236}">
                  <a16:creationId xmlns:a16="http://schemas.microsoft.com/office/drawing/2014/main" xmlns="" id="{FD88E6BB-3FCF-4EC8-B233-EC9F1B47E58E}"/>
                </a:ext>
              </a:extLst>
            </p:cNvPr>
            <p:cNvCxnSpPr>
              <a:cxnSpLocks/>
            </p:cNvCxnSpPr>
            <p:nvPr/>
          </p:nvCxnSpPr>
          <p:spPr>
            <a:xfrm>
              <a:off x="5406519" y="4812465"/>
              <a:ext cx="114275" cy="26103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6523712" y="4075463"/>
            <a:ext cx="1500261" cy="1492447"/>
            <a:chOff x="6523712" y="4089849"/>
            <a:chExt cx="1500261" cy="1492447"/>
          </a:xfrm>
        </p:grpSpPr>
        <p:pic>
          <p:nvPicPr>
            <p:cNvPr id="133" name="Picture 5" descr="image002">
              <a:extLst>
                <a:ext uri="{FF2B5EF4-FFF2-40B4-BE49-F238E27FC236}">
                  <a16:creationId xmlns:a16="http://schemas.microsoft.com/office/drawing/2014/main" xmlns="" id="{33FEB0BA-2BD2-4FCC-9B82-88BE717E1C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3712" y="4089849"/>
              <a:ext cx="1500261" cy="1492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34" name="Straight Arrow Connector 133">
              <a:extLst>
                <a:ext uri="{FF2B5EF4-FFF2-40B4-BE49-F238E27FC236}">
                  <a16:creationId xmlns:a16="http://schemas.microsoft.com/office/drawing/2014/main" xmlns="" id="{65D3EC9D-61D9-467A-9663-0BD300A0B22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9695" y="4836072"/>
              <a:ext cx="441571" cy="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Arrow Connector 138">
              <a:extLst>
                <a:ext uri="{FF2B5EF4-FFF2-40B4-BE49-F238E27FC236}">
                  <a16:creationId xmlns:a16="http://schemas.microsoft.com/office/drawing/2014/main" xmlns="" id="{04B55992-D9B6-419B-B4A7-FADC7C6F2BB5}"/>
                </a:ext>
              </a:extLst>
            </p:cNvPr>
            <p:cNvCxnSpPr>
              <a:cxnSpLocks/>
            </p:cNvCxnSpPr>
            <p:nvPr/>
          </p:nvCxnSpPr>
          <p:spPr>
            <a:xfrm>
              <a:off x="7251266" y="4817631"/>
              <a:ext cx="62222" cy="30301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48185B8-3786-4D16-919D-519F0B17C23E}"/>
              </a:ext>
            </a:extLst>
          </p:cNvPr>
          <p:cNvSpPr txBox="1"/>
          <p:nvPr/>
        </p:nvSpPr>
        <p:spPr>
          <a:xfrm>
            <a:off x="452223" y="5553523"/>
            <a:ext cx="1760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5 o’clock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F914FEE-BBA8-4631-BA5D-ED933867C989}"/>
              </a:ext>
            </a:extLst>
          </p:cNvPr>
          <p:cNvSpPr txBox="1"/>
          <p:nvPr/>
        </p:nvSpPr>
        <p:spPr>
          <a:xfrm>
            <a:off x="2057803" y="5553523"/>
            <a:ext cx="202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half past 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5816E41-7FEC-425A-9D24-D4C702E8F409}"/>
              </a:ext>
            </a:extLst>
          </p:cNvPr>
          <p:cNvSpPr txBox="1"/>
          <p:nvPr/>
        </p:nvSpPr>
        <p:spPr>
          <a:xfrm>
            <a:off x="3932125" y="5553523"/>
            <a:ext cx="2410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quarter past 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EB0DA8E2-3021-4408-BEB5-5A8533BC6F01}"/>
              </a:ext>
            </a:extLst>
          </p:cNvPr>
          <p:cNvSpPr txBox="1"/>
          <p:nvPr/>
        </p:nvSpPr>
        <p:spPr>
          <a:xfrm>
            <a:off x="6188534" y="5553523"/>
            <a:ext cx="2125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quarter to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3846313C-CCEA-42FC-B5AE-4E28B31BE501}"/>
                  </a:ext>
                </a:extLst>
              </p:cNvPr>
              <p:cNvSpPr txBox="1"/>
              <p:nvPr/>
            </p:nvSpPr>
            <p:spPr>
              <a:xfrm>
                <a:off x="476257" y="2786167"/>
                <a:ext cx="40574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 hour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60 minutes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846313C-CCEA-42FC-B5AE-4E28B31BE5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257" y="2786167"/>
                <a:ext cx="4057444" cy="523220"/>
              </a:xfrm>
              <a:prstGeom prst="rect">
                <a:avLst/>
              </a:prstGeom>
              <a:blipFill>
                <a:blip r:embed="rId6"/>
                <a:stretch>
                  <a:fillRect l="-3003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846313C-CCEA-42FC-B5AE-4E28B31BE501}"/>
              </a:ext>
            </a:extLst>
          </p:cNvPr>
          <p:cNvSpPr txBox="1"/>
          <p:nvPr/>
        </p:nvSpPr>
        <p:spPr>
          <a:xfrm>
            <a:off x="404950" y="1157111"/>
            <a:ext cx="7827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0, 5, 10, 15, 20, 25, 30, 35, 40, 45, 50, 55, 60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342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1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2" y="405085"/>
            <a:ext cx="1427798" cy="17223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37" y="380452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7860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51" name="Group 50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52" name="Oval 5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3" name="Isosceles Triangle 5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55" name="Oval 5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7" name="Isosceles Triangle 7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528081" y="1191758"/>
            <a:ext cx="817921" cy="820883"/>
            <a:chOff x="3528081" y="1255258"/>
            <a:chExt cx="817921" cy="820883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8081" y="1255258"/>
              <a:ext cx="817921" cy="820883"/>
            </a:xfrm>
            <a:prstGeom prst="rect">
              <a:avLst/>
            </a:prstGeom>
          </p:spPr>
        </p:pic>
        <p:sp>
          <p:nvSpPr>
            <p:cNvPr id="80" name="Rectangle 79"/>
            <p:cNvSpPr/>
            <p:nvPr/>
          </p:nvSpPr>
          <p:spPr>
            <a:xfrm rot="21442370">
              <a:off x="3741282" y="1455218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60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83" name="Rectangle 82"/>
            <p:cNvSpPr/>
            <p:nvPr/>
          </p:nvSpPr>
          <p:spPr>
            <a:xfrm rot="21442370">
              <a:off x="4706862" y="1553941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291071" y="1906981"/>
            <a:ext cx="817921" cy="820883"/>
            <a:chOff x="5291071" y="1906981"/>
            <a:chExt cx="817921" cy="820883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86" name="Rectangle 85"/>
            <p:cNvSpPr/>
            <p:nvPr/>
          </p:nvSpPr>
          <p:spPr>
            <a:xfrm rot="21442370">
              <a:off x="5514471" y="2132756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375486" y="2941878"/>
            <a:ext cx="817921" cy="820883"/>
            <a:chOff x="5375486" y="2941878"/>
            <a:chExt cx="817921" cy="820883"/>
          </a:xfrm>
        </p:grpSpPr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89" name="Rectangle 88"/>
            <p:cNvSpPr/>
            <p:nvPr/>
          </p:nvSpPr>
          <p:spPr>
            <a:xfrm rot="21442370">
              <a:off x="5596786" y="3148913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291071" y="3876747"/>
            <a:ext cx="817921" cy="820883"/>
            <a:chOff x="5291071" y="3876747"/>
            <a:chExt cx="817921" cy="820883"/>
          </a:xfrm>
        </p:grpSpPr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92" name="Rectangle 91"/>
            <p:cNvSpPr/>
            <p:nvPr/>
          </p:nvSpPr>
          <p:spPr>
            <a:xfrm rot="21442370">
              <a:off x="5493938" y="4083782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761376" y="4722548"/>
            <a:ext cx="817921" cy="820883"/>
            <a:chOff x="4761376" y="4722548"/>
            <a:chExt cx="817921" cy="820883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95" name="Rectangle 94"/>
            <p:cNvSpPr/>
            <p:nvPr/>
          </p:nvSpPr>
          <p:spPr>
            <a:xfrm rot="21442370">
              <a:off x="4964242" y="4929583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25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3637026" y="4904365"/>
            <a:ext cx="817921" cy="820883"/>
            <a:chOff x="3637026" y="4904365"/>
            <a:chExt cx="817921" cy="820883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98" name="Rectangle 97"/>
            <p:cNvSpPr/>
            <p:nvPr/>
          </p:nvSpPr>
          <p:spPr>
            <a:xfrm rot="21442370">
              <a:off x="3839892" y="5111400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30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770837" y="4837903"/>
            <a:ext cx="817921" cy="820883"/>
            <a:chOff x="2770837" y="4837903"/>
            <a:chExt cx="817921" cy="820883"/>
          </a:xfrm>
        </p:grpSpPr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101" name="Rectangle 100"/>
            <p:cNvSpPr/>
            <p:nvPr/>
          </p:nvSpPr>
          <p:spPr>
            <a:xfrm rot="21442370">
              <a:off x="2973704" y="5044938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35</a:t>
              </a: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1888957" y="4245644"/>
            <a:ext cx="817921" cy="820883"/>
            <a:chOff x="1888957" y="4245644"/>
            <a:chExt cx="817921" cy="820883"/>
          </a:xfrm>
        </p:grpSpPr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104" name="Rectangle 103"/>
            <p:cNvSpPr/>
            <p:nvPr/>
          </p:nvSpPr>
          <p:spPr>
            <a:xfrm rot="21442370">
              <a:off x="2091824" y="4452679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40</a:t>
              </a: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730732" y="3193579"/>
            <a:ext cx="817921" cy="820883"/>
            <a:chOff x="1730732" y="3193579"/>
            <a:chExt cx="817921" cy="820883"/>
          </a:xfrm>
        </p:grpSpPr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107" name="Rectangle 106"/>
            <p:cNvSpPr/>
            <p:nvPr/>
          </p:nvSpPr>
          <p:spPr>
            <a:xfrm rot="21442370">
              <a:off x="1933598" y="3400614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45</a:t>
              </a: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1877526" y="2263942"/>
            <a:ext cx="817921" cy="820883"/>
            <a:chOff x="1877526" y="2263942"/>
            <a:chExt cx="817921" cy="820883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110" name="Rectangle 109"/>
            <p:cNvSpPr/>
            <p:nvPr/>
          </p:nvSpPr>
          <p:spPr>
            <a:xfrm rot="21442370">
              <a:off x="2080393" y="2470977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50</a:t>
              </a: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2508502" y="1373594"/>
            <a:ext cx="817921" cy="820883"/>
            <a:chOff x="2508502" y="1373594"/>
            <a:chExt cx="817921" cy="820883"/>
          </a:xfrm>
        </p:grpSpPr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113" name="Rectangle 112"/>
            <p:cNvSpPr/>
            <p:nvPr/>
          </p:nvSpPr>
          <p:spPr>
            <a:xfrm rot="21442370">
              <a:off x="2711368" y="1580629"/>
              <a:ext cx="466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55</a:t>
              </a:r>
            </a:p>
          </p:txBody>
        </p:sp>
      </p:grpSp>
      <p:pic>
        <p:nvPicPr>
          <p:cNvPr id="114" name="Picture 1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2" y="405085"/>
            <a:ext cx="1427798" cy="172232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37" y="380452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555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526241" y="1191758"/>
            <a:ext cx="870751" cy="820883"/>
            <a:chOff x="3526241" y="1255258"/>
            <a:chExt cx="870751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8081" y="1255258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3526241" y="1470607"/>
              <a:ext cx="8707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O’clock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4479236" y="1569330"/>
              <a:ext cx="7809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374771" y="2941878"/>
            <a:ext cx="873957" cy="820883"/>
            <a:chOff x="5374771" y="2941878"/>
            <a:chExt cx="873957" cy="82088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21442370">
              <a:off x="5374771" y="3164302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15 past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20281" y="4904365"/>
            <a:ext cx="906017" cy="820883"/>
            <a:chOff x="3620281" y="4904365"/>
            <a:chExt cx="906017" cy="82088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 rot="21442370">
              <a:off x="3620281" y="5126789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30 past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754093" y="4837903"/>
            <a:ext cx="906017" cy="820883"/>
            <a:chOff x="2754093" y="4837903"/>
            <a:chExt cx="906017" cy="820883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 rot="21442370">
              <a:off x="2754093" y="5060327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past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872213" y="4245644"/>
            <a:ext cx="906017" cy="820883"/>
            <a:chOff x="1872213" y="4245644"/>
            <a:chExt cx="906017" cy="82088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21442370">
              <a:off x="1872213" y="446806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past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713987" y="3193579"/>
            <a:ext cx="906017" cy="820883"/>
            <a:chOff x="1713987" y="3193579"/>
            <a:chExt cx="906017" cy="82088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 rot="21442370">
              <a:off x="1713987" y="3416003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45 past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860782" y="2263942"/>
            <a:ext cx="906017" cy="820883"/>
            <a:chOff x="1860782" y="2263942"/>
            <a:chExt cx="906017" cy="82088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41" name="Rectangle 40"/>
            <p:cNvSpPr/>
            <p:nvPr/>
          </p:nvSpPr>
          <p:spPr>
            <a:xfrm rot="21442370">
              <a:off x="1860782" y="2486366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past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491757" y="1373594"/>
            <a:ext cx="906017" cy="820883"/>
            <a:chOff x="2491757" y="1373594"/>
            <a:chExt cx="906017" cy="820883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44" name="Rectangle 43"/>
            <p:cNvSpPr/>
            <p:nvPr/>
          </p:nvSpPr>
          <p:spPr>
            <a:xfrm rot="21442370">
              <a:off x="2491757" y="159601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past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760574" y="4831373"/>
            <a:ext cx="817921" cy="820883"/>
            <a:chOff x="2770837" y="4837903"/>
            <a:chExt cx="817921" cy="820883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to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878694" y="4239114"/>
            <a:ext cx="817921" cy="820883"/>
            <a:chOff x="1888957" y="4245644"/>
            <a:chExt cx="817921" cy="820883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50" name="Rectangle 49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to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720469" y="3187049"/>
            <a:ext cx="817921" cy="820883"/>
            <a:chOff x="1730732" y="3193579"/>
            <a:chExt cx="817921" cy="820883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53" name="Rectangle 52"/>
            <p:cNvSpPr/>
            <p:nvPr/>
          </p:nvSpPr>
          <p:spPr>
            <a:xfrm rot="21442370">
              <a:off x="1817380" y="3416003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45 to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867263" y="2257412"/>
            <a:ext cx="817921" cy="820883"/>
            <a:chOff x="1877526" y="2263942"/>
            <a:chExt cx="817921" cy="820883"/>
          </a:xfrm>
        </p:grpSpPr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56" name="Rectangle 55"/>
            <p:cNvSpPr/>
            <p:nvPr/>
          </p:nvSpPr>
          <p:spPr>
            <a:xfrm rot="21442370">
              <a:off x="1964175" y="2486366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to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498239" y="1367064"/>
            <a:ext cx="817921" cy="820883"/>
            <a:chOff x="2508502" y="1373594"/>
            <a:chExt cx="817921" cy="820883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59" name="Rectangle 58"/>
            <p:cNvSpPr/>
            <p:nvPr/>
          </p:nvSpPr>
          <p:spPr>
            <a:xfrm rot="21442370">
              <a:off x="2595150" y="159601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to</a:t>
              </a:r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863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526241" y="1191758"/>
            <a:ext cx="870751" cy="820883"/>
            <a:chOff x="3526241" y="1255258"/>
            <a:chExt cx="870751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8081" y="1255258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3526241" y="1470607"/>
              <a:ext cx="8707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O’clock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4479236" y="1569330"/>
              <a:ext cx="7809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374771" y="2941878"/>
            <a:ext cx="873957" cy="820883"/>
            <a:chOff x="5374771" y="2941878"/>
            <a:chExt cx="873957" cy="82088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21442370">
              <a:off x="5374771" y="3164302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15 past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20281" y="4904365"/>
            <a:ext cx="906017" cy="820883"/>
            <a:chOff x="3620281" y="4904365"/>
            <a:chExt cx="906017" cy="82088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 rot="21442370">
              <a:off x="3620281" y="5126789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30 past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754093" y="4837903"/>
            <a:ext cx="906017" cy="820883"/>
            <a:chOff x="2754093" y="4837903"/>
            <a:chExt cx="906017" cy="820883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 rot="21442370">
              <a:off x="2754093" y="5060327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past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872213" y="4245644"/>
            <a:ext cx="906017" cy="820883"/>
            <a:chOff x="1872213" y="4245644"/>
            <a:chExt cx="906017" cy="82088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21442370">
              <a:off x="1872213" y="446806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past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730732" y="3193579"/>
            <a:ext cx="817921" cy="820883"/>
            <a:chOff x="1730732" y="3193579"/>
            <a:chExt cx="817921" cy="82088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 rot="21442370">
              <a:off x="1817380" y="3416003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45 to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860782" y="2263942"/>
            <a:ext cx="906017" cy="820883"/>
            <a:chOff x="1860782" y="2263942"/>
            <a:chExt cx="906017" cy="82088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41" name="Rectangle 40"/>
            <p:cNvSpPr/>
            <p:nvPr/>
          </p:nvSpPr>
          <p:spPr>
            <a:xfrm rot="21442370">
              <a:off x="1860782" y="2486366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past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491757" y="1373594"/>
            <a:ext cx="906017" cy="820883"/>
            <a:chOff x="2491757" y="1373594"/>
            <a:chExt cx="906017" cy="820883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44" name="Rectangle 43"/>
            <p:cNvSpPr/>
            <p:nvPr/>
          </p:nvSpPr>
          <p:spPr>
            <a:xfrm rot="21442370">
              <a:off x="2491757" y="159601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past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760574" y="4831373"/>
            <a:ext cx="817921" cy="820883"/>
            <a:chOff x="2770837" y="4837903"/>
            <a:chExt cx="817921" cy="82088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48" name="Rectangle 47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to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878694" y="4239114"/>
            <a:ext cx="817921" cy="820883"/>
            <a:chOff x="1888957" y="4245644"/>
            <a:chExt cx="817921" cy="82088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51" name="Rectangle 50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to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867263" y="2257412"/>
            <a:ext cx="817921" cy="820883"/>
            <a:chOff x="1877526" y="2263942"/>
            <a:chExt cx="817921" cy="820883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54" name="Rectangle 53"/>
            <p:cNvSpPr/>
            <p:nvPr/>
          </p:nvSpPr>
          <p:spPr>
            <a:xfrm rot="21442370">
              <a:off x="1964175" y="2486366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to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498239" y="1367064"/>
            <a:ext cx="817921" cy="820883"/>
            <a:chOff x="2508502" y="1373594"/>
            <a:chExt cx="817921" cy="820883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57" name="Rectangle 56"/>
            <p:cNvSpPr/>
            <p:nvPr/>
          </p:nvSpPr>
          <p:spPr>
            <a:xfrm rot="21442370">
              <a:off x="2595150" y="159601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to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355204" y="2923137"/>
            <a:ext cx="933269" cy="820883"/>
            <a:chOff x="5345114" y="2941878"/>
            <a:chExt cx="933269" cy="82088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60" name="Rectangle 59"/>
            <p:cNvSpPr/>
            <p:nvPr/>
          </p:nvSpPr>
          <p:spPr>
            <a:xfrm rot="21442370">
              <a:off x="5345114" y="3056580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659655" y="4931947"/>
            <a:ext cx="817921" cy="820883"/>
            <a:chOff x="3637026" y="4904365"/>
            <a:chExt cx="817921" cy="82088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63" name="Rectangle 62"/>
            <p:cNvSpPr/>
            <p:nvPr/>
          </p:nvSpPr>
          <p:spPr>
            <a:xfrm rot="21442370">
              <a:off x="3769359" y="5003679"/>
              <a:ext cx="60785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Half</a:t>
              </a:r>
            </a:p>
            <a:p>
              <a:r>
                <a:rPr lang="en-GB" sz="16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707862" y="3200945"/>
            <a:ext cx="933269" cy="820883"/>
            <a:chOff x="1700362" y="3193579"/>
            <a:chExt cx="933269" cy="820883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66" name="Rectangle 65"/>
            <p:cNvSpPr/>
            <p:nvPr/>
          </p:nvSpPr>
          <p:spPr>
            <a:xfrm rot="21442370">
              <a:off x="1700362" y="3308281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to</a:t>
              </a: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956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528081" y="1191758"/>
            <a:ext cx="881974" cy="820883"/>
            <a:chOff x="3528081" y="1255258"/>
            <a:chExt cx="881974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8081" y="1255258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3539304" y="1470607"/>
              <a:ext cx="8707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O’clock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4479236" y="1569330"/>
              <a:ext cx="7809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374771" y="2941878"/>
            <a:ext cx="873957" cy="820883"/>
            <a:chOff x="5374771" y="2941878"/>
            <a:chExt cx="873957" cy="82088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21442370">
              <a:off x="5374771" y="3164302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15 past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20281" y="4904365"/>
            <a:ext cx="906017" cy="820883"/>
            <a:chOff x="3620281" y="4904365"/>
            <a:chExt cx="906017" cy="82088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 rot="21442370">
              <a:off x="3620281" y="5126789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30 past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754093" y="4837903"/>
            <a:ext cx="906017" cy="820883"/>
            <a:chOff x="2754093" y="4837903"/>
            <a:chExt cx="906017" cy="820883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 rot="21442370">
              <a:off x="2754093" y="5060327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past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872213" y="4245644"/>
            <a:ext cx="906017" cy="820883"/>
            <a:chOff x="1872213" y="4245644"/>
            <a:chExt cx="906017" cy="82088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21442370">
              <a:off x="1872213" y="446806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past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730732" y="3193579"/>
            <a:ext cx="817921" cy="820883"/>
            <a:chOff x="1730732" y="3193579"/>
            <a:chExt cx="817921" cy="82088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 rot="21442370">
              <a:off x="1817380" y="3416003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45 to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860782" y="2263942"/>
            <a:ext cx="906017" cy="820883"/>
            <a:chOff x="1860782" y="2263942"/>
            <a:chExt cx="906017" cy="82088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41" name="Rectangle 40"/>
            <p:cNvSpPr/>
            <p:nvPr/>
          </p:nvSpPr>
          <p:spPr>
            <a:xfrm rot="21442370">
              <a:off x="1860782" y="2486366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past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491757" y="1373594"/>
            <a:ext cx="906017" cy="820883"/>
            <a:chOff x="2491757" y="1373594"/>
            <a:chExt cx="906017" cy="820883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44" name="Rectangle 43"/>
            <p:cNvSpPr/>
            <p:nvPr/>
          </p:nvSpPr>
          <p:spPr>
            <a:xfrm rot="21442370">
              <a:off x="2491757" y="1596018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past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760574" y="4831373"/>
            <a:ext cx="817921" cy="820883"/>
            <a:chOff x="2770837" y="4837903"/>
            <a:chExt cx="817921" cy="820883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48" name="Rectangle 47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35 to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878694" y="4239114"/>
            <a:ext cx="817921" cy="820883"/>
            <a:chOff x="1888957" y="4245644"/>
            <a:chExt cx="817921" cy="82088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51" name="Rectangle 50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40 to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867263" y="2257412"/>
            <a:ext cx="817921" cy="820883"/>
            <a:chOff x="1877526" y="2263942"/>
            <a:chExt cx="817921" cy="820883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54" name="Rectangle 53"/>
            <p:cNvSpPr/>
            <p:nvPr/>
          </p:nvSpPr>
          <p:spPr>
            <a:xfrm rot="21442370">
              <a:off x="1964175" y="2486366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50 to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498239" y="1367064"/>
            <a:ext cx="817921" cy="820883"/>
            <a:chOff x="2508502" y="1373594"/>
            <a:chExt cx="817921" cy="820883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57" name="Rectangle 56"/>
            <p:cNvSpPr/>
            <p:nvPr/>
          </p:nvSpPr>
          <p:spPr>
            <a:xfrm rot="21442370">
              <a:off x="2595150" y="159601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55 to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355204" y="2923137"/>
            <a:ext cx="933269" cy="820883"/>
            <a:chOff x="5345114" y="2941878"/>
            <a:chExt cx="933269" cy="82088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60" name="Rectangle 59"/>
            <p:cNvSpPr/>
            <p:nvPr/>
          </p:nvSpPr>
          <p:spPr>
            <a:xfrm rot="21442370">
              <a:off x="5345114" y="3056580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3659655" y="4931947"/>
            <a:ext cx="817921" cy="820883"/>
            <a:chOff x="3637026" y="4904365"/>
            <a:chExt cx="817921" cy="82088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63" name="Rectangle 62"/>
            <p:cNvSpPr/>
            <p:nvPr/>
          </p:nvSpPr>
          <p:spPr>
            <a:xfrm rot="21442370">
              <a:off x="3769359" y="5003679"/>
              <a:ext cx="60785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Half</a:t>
              </a:r>
            </a:p>
            <a:p>
              <a:r>
                <a:rPr lang="en-GB" sz="16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707862" y="3200945"/>
            <a:ext cx="933269" cy="820883"/>
            <a:chOff x="1700362" y="3193579"/>
            <a:chExt cx="933269" cy="820883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66" name="Rectangle 65"/>
            <p:cNvSpPr/>
            <p:nvPr/>
          </p:nvSpPr>
          <p:spPr>
            <a:xfrm rot="21442370">
              <a:off x="1700362" y="3308281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to</a:t>
              </a: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grpSp>
        <p:nvGrpSpPr>
          <p:cNvPr id="68" name="Group 67"/>
          <p:cNvGrpSpPr/>
          <p:nvPr/>
        </p:nvGrpSpPr>
        <p:grpSpPr>
          <a:xfrm>
            <a:off x="2478543" y="1360144"/>
            <a:ext cx="817921" cy="820883"/>
            <a:chOff x="2508502" y="1373594"/>
            <a:chExt cx="817921" cy="820883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70" name="Rectangle 69"/>
            <p:cNvSpPr/>
            <p:nvPr/>
          </p:nvSpPr>
          <p:spPr>
            <a:xfrm rot="21442370">
              <a:off x="2657667" y="1596018"/>
              <a:ext cx="5741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to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859911" y="2277960"/>
            <a:ext cx="817921" cy="820883"/>
            <a:chOff x="1877526" y="2263942"/>
            <a:chExt cx="817921" cy="820883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73" name="Rectangle 72"/>
            <p:cNvSpPr/>
            <p:nvPr/>
          </p:nvSpPr>
          <p:spPr>
            <a:xfrm rot="21442370">
              <a:off x="1980205" y="2486366"/>
              <a:ext cx="66717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to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857029" y="4245644"/>
            <a:ext cx="817921" cy="820883"/>
            <a:chOff x="1888957" y="4245644"/>
            <a:chExt cx="817921" cy="820883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76" name="Rectangle 75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to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767891" y="4824843"/>
            <a:ext cx="817921" cy="820883"/>
            <a:chOff x="2770837" y="4837903"/>
            <a:chExt cx="817921" cy="820883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79" name="Rectangle 78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to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0677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528081" y="1191758"/>
            <a:ext cx="881974" cy="820883"/>
            <a:chOff x="3528081" y="1255258"/>
            <a:chExt cx="881974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8081" y="1255258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3539304" y="1470607"/>
              <a:ext cx="8707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O’clock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4479236" y="1569330"/>
              <a:ext cx="7809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55204" y="2923137"/>
            <a:ext cx="933269" cy="820883"/>
            <a:chOff x="5345114" y="2941878"/>
            <a:chExt cx="933269" cy="820883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486" y="2941878"/>
              <a:ext cx="817921" cy="820883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 rot="21442370">
              <a:off x="5345114" y="3056580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74169" y="4931947"/>
            <a:ext cx="817921" cy="820883"/>
            <a:chOff x="3637026" y="4904365"/>
            <a:chExt cx="817921" cy="82088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7026" y="4904365"/>
              <a:ext cx="817921" cy="820883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 rot="21442370">
              <a:off x="3769359" y="5003679"/>
              <a:ext cx="60785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Half</a:t>
              </a:r>
            </a:p>
            <a:p>
              <a:r>
                <a:rPr lang="en-GB" sz="1600" dirty="0">
                  <a:latin typeface="Comic Sans MS" panose="030F0702030302020204" pitchFamily="66" charset="0"/>
                </a:rPr>
                <a:t>past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722376" y="3200945"/>
            <a:ext cx="933269" cy="820883"/>
            <a:chOff x="1700362" y="3193579"/>
            <a:chExt cx="933269" cy="820883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0732" y="3193579"/>
              <a:ext cx="817921" cy="820883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 rot="21442370">
              <a:off x="1700362" y="3308281"/>
              <a:ext cx="93326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500" dirty="0">
                  <a:latin typeface="Comic Sans MS" panose="030F0702030302020204" pitchFamily="66" charset="0"/>
                </a:rPr>
                <a:t>Quarter</a:t>
              </a:r>
            </a:p>
            <a:p>
              <a:pPr algn="ctr"/>
              <a:r>
                <a:rPr lang="en-GB" sz="1500" dirty="0">
                  <a:latin typeface="Comic Sans MS" panose="030F0702030302020204" pitchFamily="66" charset="0"/>
                </a:rPr>
                <a:t>to</a:t>
              </a: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2493057" y="1360144"/>
            <a:ext cx="817921" cy="820883"/>
            <a:chOff x="2508502" y="1373594"/>
            <a:chExt cx="817921" cy="820883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36" name="Rectangle 35"/>
            <p:cNvSpPr/>
            <p:nvPr/>
          </p:nvSpPr>
          <p:spPr>
            <a:xfrm rot="21442370">
              <a:off x="2657667" y="1596018"/>
              <a:ext cx="5741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to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874425" y="2277960"/>
            <a:ext cx="817921" cy="820883"/>
            <a:chOff x="1877526" y="2263942"/>
            <a:chExt cx="817921" cy="820883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39" name="Rectangle 38"/>
            <p:cNvSpPr/>
            <p:nvPr/>
          </p:nvSpPr>
          <p:spPr>
            <a:xfrm rot="21442370">
              <a:off x="1980205" y="2486366"/>
              <a:ext cx="66717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to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871543" y="4245644"/>
            <a:ext cx="817921" cy="820883"/>
            <a:chOff x="1888957" y="4245644"/>
            <a:chExt cx="817921" cy="820883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42" name="Rectangle 41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to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782405" y="4824843"/>
            <a:ext cx="817921" cy="820883"/>
            <a:chOff x="2770837" y="4837903"/>
            <a:chExt cx="817921" cy="820883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to</a:t>
              </a:r>
            </a:p>
          </p:txBody>
        </p: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37" y="380452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522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442652" y="1337799"/>
            <a:ext cx="817921" cy="820883"/>
            <a:chOff x="4442652" y="1337799"/>
            <a:chExt cx="817921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52" y="1337799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4479236" y="1569330"/>
              <a:ext cx="78098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past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2493057" y="1360144"/>
            <a:ext cx="817921" cy="820883"/>
            <a:chOff x="2508502" y="1373594"/>
            <a:chExt cx="817921" cy="820883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 rot="21442370">
              <a:off x="2657667" y="1596018"/>
              <a:ext cx="5741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to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74425" y="2277960"/>
            <a:ext cx="817921" cy="820883"/>
            <a:chOff x="1877526" y="2263942"/>
            <a:chExt cx="817921" cy="820883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 rot="21442370">
              <a:off x="1980205" y="2486366"/>
              <a:ext cx="66717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to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871543" y="4245644"/>
            <a:ext cx="817921" cy="820883"/>
            <a:chOff x="1888957" y="4245644"/>
            <a:chExt cx="817921" cy="82088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to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782405" y="4824843"/>
            <a:ext cx="817921" cy="820883"/>
            <a:chOff x="2770837" y="4837903"/>
            <a:chExt cx="817921" cy="82088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to</a:t>
              </a:r>
            </a:p>
          </p:txBody>
        </p:sp>
      </p:grpSp>
      <p:sp>
        <p:nvSpPr>
          <p:cNvPr id="35" name="Rounded Rectangular Callout 34"/>
          <p:cNvSpPr/>
          <p:nvPr/>
        </p:nvSpPr>
        <p:spPr>
          <a:xfrm>
            <a:off x="942626" y="5098234"/>
            <a:ext cx="1799456" cy="953293"/>
          </a:xfrm>
          <a:prstGeom prst="wedgeRoundRectCallout">
            <a:avLst>
              <a:gd name="adj1" fmla="val -41731"/>
              <a:gd name="adj2" fmla="val -77998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5 minutes past 10</a:t>
            </a:r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059084" y="5193926"/>
            <a:ext cx="406439" cy="761907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7241" y="4780904"/>
            <a:ext cx="672372" cy="67237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037359" y="5435035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37" y="380452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769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" name="Oval 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Isosceles Triangle 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 rot="17963167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91071" y="1906981"/>
            <a:ext cx="875342" cy="820883"/>
            <a:chOff x="5291071" y="1906981"/>
            <a:chExt cx="875342" cy="82088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1906981"/>
              <a:ext cx="817921" cy="820883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 rot="21442370">
              <a:off x="5292456" y="2148145"/>
              <a:ext cx="8739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past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274327" y="3876747"/>
            <a:ext cx="906017" cy="820883"/>
            <a:chOff x="5274327" y="3876747"/>
            <a:chExt cx="906017" cy="8208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 rot="21442370">
              <a:off x="5274327" y="4099171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744631" y="4722548"/>
            <a:ext cx="906017" cy="820883"/>
            <a:chOff x="4744631" y="4722548"/>
            <a:chExt cx="906017" cy="82088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21442370">
              <a:off x="4744631" y="4944972"/>
              <a:ext cx="9060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58" y="70337"/>
            <a:ext cx="1785307" cy="2193605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493057" y="1360144"/>
            <a:ext cx="817921" cy="820883"/>
            <a:chOff x="2508502" y="1373594"/>
            <a:chExt cx="817921" cy="820883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8502" y="1373594"/>
              <a:ext cx="817921" cy="820883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 rot="21442370">
              <a:off x="2657667" y="1596018"/>
              <a:ext cx="5741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5 to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74425" y="2277960"/>
            <a:ext cx="817921" cy="820883"/>
            <a:chOff x="1877526" y="2263942"/>
            <a:chExt cx="817921" cy="820883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7526" y="2263942"/>
              <a:ext cx="817921" cy="820883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 rot="21442370">
              <a:off x="1980205" y="2486366"/>
              <a:ext cx="66717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10 to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71543" y="4245644"/>
            <a:ext cx="817921" cy="820883"/>
            <a:chOff x="1888957" y="4245644"/>
            <a:chExt cx="817921" cy="820883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 rot="21442370">
              <a:off x="1975606" y="4468068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20 to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782405" y="4824843"/>
            <a:ext cx="817921" cy="820883"/>
            <a:chOff x="2770837" y="4837903"/>
            <a:chExt cx="817921" cy="82088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 rot="21442370">
              <a:off x="2857486" y="5060327"/>
              <a:ext cx="69923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Comic Sans MS" panose="030F0702030302020204" pitchFamily="66" charset="0"/>
                </a:rPr>
                <a:t>25 to</a:t>
              </a:r>
            </a:p>
          </p:txBody>
        </p:sp>
      </p:grpSp>
      <p:sp>
        <p:nvSpPr>
          <p:cNvPr id="32" name="Rounded Rectangular Callout 31"/>
          <p:cNvSpPr/>
          <p:nvPr/>
        </p:nvSpPr>
        <p:spPr>
          <a:xfrm>
            <a:off x="1168701" y="4881085"/>
            <a:ext cx="1605917" cy="870087"/>
          </a:xfrm>
          <a:prstGeom prst="wedgeRoundRectCallout">
            <a:avLst>
              <a:gd name="adj1" fmla="val -56172"/>
              <a:gd name="adj2" fmla="val -5448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5 minutes to 10</a:t>
            </a: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2777828" y="5361265"/>
            <a:ext cx="654418" cy="644219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9441" y="5034359"/>
            <a:ext cx="687972" cy="687974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037359" y="5683230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sp>
        <p:nvSpPr>
          <p:cNvPr id="36" name="Rounded Rectangular Callout 35"/>
          <p:cNvSpPr/>
          <p:nvPr/>
        </p:nvSpPr>
        <p:spPr>
          <a:xfrm>
            <a:off x="1163425" y="4866310"/>
            <a:ext cx="1605917" cy="876349"/>
          </a:xfrm>
          <a:prstGeom prst="wedgeRoundRectCallout">
            <a:avLst>
              <a:gd name="adj1" fmla="val -56733"/>
              <a:gd name="adj2" fmla="val -52715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5 minutes to 11</a:t>
            </a:r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979952" y="5188449"/>
            <a:ext cx="406439" cy="761907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37" y="380452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454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98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44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3" grpId="1" animBg="1"/>
      <p:bldP spid="35" grpId="0"/>
      <p:bldP spid="35" grpId="1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33" y="96222"/>
            <a:ext cx="1106159" cy="11061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164545" y="1202381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0902" y="346310"/>
            <a:ext cx="1668748" cy="1743748"/>
            <a:chOff x="225520" y="85052"/>
            <a:chExt cx="2935288" cy="306721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520" y="85052"/>
              <a:ext cx="2935288" cy="306721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668451" y="626402"/>
              <a:ext cx="2079906" cy="2079906"/>
              <a:chOff x="604866" y="2673745"/>
              <a:chExt cx="2079906" cy="207990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604866" y="2673745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4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1" name="Isosceles Triangle 10"/>
              <p:cNvSpPr/>
              <p:nvPr/>
            </p:nvSpPr>
            <p:spPr>
              <a:xfrm>
                <a:off x="1590347" y="2814433"/>
                <a:ext cx="108945" cy="873106"/>
              </a:xfrm>
              <a:prstGeom prst="triangle">
                <a:avLst/>
              </a:prstGeom>
              <a:solidFill>
                <a:schemeClr val="accent1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400" dirty="0"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9710202">
              <a:off x="668451" y="626402"/>
              <a:ext cx="2079906" cy="2079906"/>
              <a:chOff x="4652325" y="1297171"/>
              <a:chExt cx="2079906" cy="2079906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652325" y="1297171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4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9" name="Isosceles Triangle 8"/>
              <p:cNvSpPr/>
              <p:nvPr/>
            </p:nvSpPr>
            <p:spPr>
              <a:xfrm>
                <a:off x="5659234" y="1795214"/>
                <a:ext cx="66089" cy="529650"/>
              </a:xfrm>
              <a:prstGeom prst="triangle">
                <a:avLst/>
              </a:prstGeom>
              <a:solidFill>
                <a:srgbClr val="FF0000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1400" dirty="0">
                  <a:latin typeface="Comic Sans MS" panose="030F0702030302020204" pitchFamily="66" charset="0"/>
                </a:endParaRPr>
              </a:p>
            </p:txBody>
          </p:sp>
        </p:grp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68" y="346310"/>
            <a:ext cx="1668748" cy="1743748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5400000">
            <a:off x="4730280" y="654074"/>
            <a:ext cx="1182453" cy="1182453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20013410">
            <a:off x="4730280" y="654074"/>
            <a:ext cx="1182453" cy="1182453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16080" y="2304878"/>
            <a:ext cx="241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291301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78925" y="2325264"/>
            <a:ext cx="269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past 11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853544" y="2200682"/>
            <a:ext cx="2943230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10693" y="3349057"/>
            <a:ext cx="281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15 minutes past 11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853544" y="3211412"/>
            <a:ext cx="2943230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2513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0" grpId="0" animBg="1"/>
      <p:bldP spid="21" grpId="0"/>
      <p:bldP spid="22" grpId="0" animBg="1"/>
      <p:bldP spid="23" grpId="0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33" y="96222"/>
            <a:ext cx="1106159" cy="11061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164545" y="1202381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2" y="346310"/>
            <a:ext cx="1668748" cy="174374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714" y="654074"/>
            <a:ext cx="1182453" cy="1182453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2577480">
            <a:off x="802714" y="654074"/>
            <a:ext cx="1182453" cy="1182453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68" y="346310"/>
            <a:ext cx="1668748" cy="174374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617175">
            <a:off x="4730280" y="654074"/>
            <a:ext cx="1182453" cy="1182453"/>
            <a:chOff x="604866" y="2673745"/>
            <a:chExt cx="2079906" cy="2079906"/>
          </a:xfrm>
        </p:grpSpPr>
        <p:sp>
          <p:nvSpPr>
            <p:cNvPr id="13" name="Oval 1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Isosceles Triangle 1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2978910">
            <a:off x="4730280" y="654074"/>
            <a:ext cx="1182453" cy="1182453"/>
            <a:chOff x="4652325" y="1297171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6080" y="2291815"/>
            <a:ext cx="241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 o’clock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291301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16680" y="2246886"/>
            <a:ext cx="282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 minutes past 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978925" y="2239872"/>
            <a:ext cx="2692467" cy="53778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82" y="3228057"/>
            <a:ext cx="1668748" cy="1743748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776994" y="3535821"/>
            <a:ext cx="1182453" cy="1182453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12577480">
            <a:off x="776994" y="3535821"/>
            <a:ext cx="1182453" cy="1182453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748" y="3228057"/>
            <a:ext cx="1668748" cy="1743748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 rot="3345633">
            <a:off x="4704560" y="3535821"/>
            <a:ext cx="1182453" cy="1182453"/>
            <a:chOff x="604866" y="2673745"/>
            <a:chExt cx="2079906" cy="2079906"/>
          </a:xfrm>
        </p:grpSpPr>
        <p:sp>
          <p:nvSpPr>
            <p:cNvPr id="31" name="Oval 3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Isosceles Triangle 3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12978910">
            <a:off x="4704560" y="3535821"/>
            <a:ext cx="1182453" cy="1182453"/>
            <a:chOff x="4652325" y="1297171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2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90360" y="5121310"/>
            <a:ext cx="241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 o’clock</a:t>
            </a:r>
          </a:p>
        </p:txBody>
      </p:sp>
      <p:sp>
        <p:nvSpPr>
          <p:cNvPr id="37" name="Right Arrow 36"/>
          <p:cNvSpPr/>
          <p:nvPr/>
        </p:nvSpPr>
        <p:spPr>
          <a:xfrm>
            <a:off x="2887297" y="3854539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890960" y="5128633"/>
            <a:ext cx="282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10 minutes past 7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953205" y="5095492"/>
            <a:ext cx="2692467" cy="507869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0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18" grpId="0"/>
      <p:bldP spid="19" grpId="0" animBg="1"/>
      <p:bldP spid="20" grpId="0"/>
      <p:bldP spid="21" grpId="0" animBg="1"/>
      <p:bldP spid="36" grpId="0"/>
      <p:bldP spid="37" grpId="0" animBg="1"/>
      <p:bldP spid="38" grpId="0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33" y="96222"/>
            <a:ext cx="1106159" cy="11061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164545" y="1202381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2" y="346310"/>
            <a:ext cx="1668748" cy="174374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714" y="654074"/>
            <a:ext cx="1182453" cy="1182453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2592997">
            <a:off x="802714" y="654074"/>
            <a:ext cx="1182453" cy="1182453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68" y="346310"/>
            <a:ext cx="1668748" cy="174374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2645177">
            <a:off x="4730280" y="654074"/>
            <a:ext cx="1182453" cy="1182453"/>
            <a:chOff x="604866" y="2673745"/>
            <a:chExt cx="2079906" cy="2079906"/>
          </a:xfrm>
        </p:grpSpPr>
        <p:sp>
          <p:nvSpPr>
            <p:cNvPr id="13" name="Oval 1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Isosceles Triangle 1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3796588">
            <a:off x="4730280" y="654074"/>
            <a:ext cx="1182453" cy="1182453"/>
            <a:chOff x="4652325" y="1297171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6080" y="2148122"/>
            <a:ext cx="241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 o’clock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291301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78925" y="2132586"/>
            <a:ext cx="269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25 minutes to 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978925" y="2086383"/>
            <a:ext cx="2692467" cy="55723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42" y="2578768"/>
            <a:ext cx="2564166" cy="267940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271371" y="3051672"/>
            <a:ext cx="1816934" cy="1816934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12638784">
            <a:off x="1271371" y="3051672"/>
            <a:ext cx="1816934" cy="1816934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288066" y="4299487"/>
            <a:ext cx="816249" cy="717095"/>
            <a:chOff x="5260142" y="3876747"/>
            <a:chExt cx="934388" cy="820883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071" y="3876747"/>
              <a:ext cx="817921" cy="820883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 rot="21442370">
              <a:off x="5260142" y="4092287"/>
              <a:ext cx="934388" cy="352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latin typeface="Comic Sans MS" panose="030F0702030302020204" pitchFamily="66" charset="0"/>
                </a:rPr>
                <a:t>20 past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825346" y="5038350"/>
            <a:ext cx="816249" cy="717095"/>
            <a:chOff x="4730445" y="4722548"/>
            <a:chExt cx="934388" cy="82088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376" y="4722548"/>
              <a:ext cx="817921" cy="820883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 rot="21442370">
              <a:off x="4730445" y="4938088"/>
              <a:ext cx="934388" cy="352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latin typeface="Comic Sans MS" panose="030F0702030302020204" pitchFamily="66" charset="0"/>
                </a:rPr>
                <a:t>25 past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27907" y="4621743"/>
            <a:ext cx="714508" cy="717095"/>
            <a:chOff x="1888957" y="4245644"/>
            <a:chExt cx="817921" cy="82088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8957" y="4245644"/>
              <a:ext cx="817921" cy="820883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 rot="21442370">
              <a:off x="1961706" y="4461184"/>
              <a:ext cx="727032" cy="352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latin typeface="Comic Sans MS" panose="030F0702030302020204" pitchFamily="66" charset="0"/>
                </a:rPr>
                <a:t>20 to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123603" y="5127711"/>
            <a:ext cx="714507" cy="717095"/>
            <a:chOff x="2770837" y="4837903"/>
            <a:chExt cx="817921" cy="82088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37" y="4837903"/>
              <a:ext cx="817921" cy="820883"/>
            </a:xfrm>
            <a:prstGeom prst="rect">
              <a:avLst/>
            </a:prstGeom>
          </p:spPr>
        </p:pic>
        <p:sp>
          <p:nvSpPr>
            <p:cNvPr id="40" name="Rectangle 39"/>
            <p:cNvSpPr/>
            <p:nvPr/>
          </p:nvSpPr>
          <p:spPr>
            <a:xfrm rot="21442370">
              <a:off x="2843584" y="5053443"/>
              <a:ext cx="727032" cy="352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latin typeface="Comic Sans MS" panose="030F0702030302020204" pitchFamily="66" charset="0"/>
                </a:rPr>
                <a:t>25 to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3982027" y="3053396"/>
            <a:ext cx="269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25 minutes to 8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982027" y="2994129"/>
            <a:ext cx="2692467" cy="590593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3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001591" y="2846256"/>
            <a:ext cx="406439" cy="761907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679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  <p:bldP spid="19" grpId="0" animBg="1"/>
      <p:bldP spid="20" grpId="0"/>
      <p:bldP spid="21" grpId="0" animBg="1"/>
      <p:bldP spid="41" grpId="0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33" y="96222"/>
            <a:ext cx="1106159" cy="11061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6164545" y="1202381"/>
            <a:ext cx="2512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2" y="346310"/>
            <a:ext cx="1668748" cy="174374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714" y="654074"/>
            <a:ext cx="1182453" cy="1182453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2592997">
            <a:off x="802714" y="654074"/>
            <a:ext cx="1182453" cy="1182453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68" y="346310"/>
            <a:ext cx="1668748" cy="174374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4221775">
            <a:off x="4730280" y="654074"/>
            <a:ext cx="1182453" cy="1182453"/>
            <a:chOff x="604866" y="2673745"/>
            <a:chExt cx="2079906" cy="2079906"/>
          </a:xfrm>
        </p:grpSpPr>
        <p:sp>
          <p:nvSpPr>
            <p:cNvPr id="13" name="Oval 1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Isosceles Triangle 1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3796588">
            <a:off x="4730280" y="654074"/>
            <a:ext cx="1182453" cy="1182453"/>
            <a:chOff x="4652325" y="1297171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16080" y="2161185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 o’clock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291301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85887" y="2171775"/>
            <a:ext cx="307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 minutes to 8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782784" y="2171776"/>
            <a:ext cx="3084750" cy="56795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02" y="2903204"/>
            <a:ext cx="1668748" cy="1743748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rot="14286803">
            <a:off x="802714" y="3210968"/>
            <a:ext cx="1182453" cy="1182453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13967246">
            <a:off x="802714" y="3210968"/>
            <a:ext cx="1182453" cy="1182453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468" y="2903204"/>
            <a:ext cx="1668748" cy="1743748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 rot="16200000">
            <a:off x="4730280" y="3210968"/>
            <a:ext cx="1182453" cy="1182453"/>
            <a:chOff x="604866" y="2673745"/>
            <a:chExt cx="2079906" cy="2079906"/>
          </a:xfrm>
        </p:grpSpPr>
        <p:sp>
          <p:nvSpPr>
            <p:cNvPr id="31" name="Oval 3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Isosceles Triangle 3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13970767">
            <a:off x="4730280" y="3210968"/>
            <a:ext cx="1182453" cy="1182453"/>
            <a:chOff x="4652325" y="1297171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-68217" y="4678890"/>
            <a:ext cx="2981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 minutes to 8</a:t>
            </a:r>
          </a:p>
        </p:txBody>
      </p:sp>
      <p:sp>
        <p:nvSpPr>
          <p:cNvPr id="37" name="Right Arrow 36"/>
          <p:cNvSpPr/>
          <p:nvPr/>
        </p:nvSpPr>
        <p:spPr>
          <a:xfrm>
            <a:off x="2913017" y="3529686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85887" y="4741732"/>
            <a:ext cx="307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to 8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782784" y="4728670"/>
            <a:ext cx="3084750" cy="56795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88989" y="5471512"/>
            <a:ext cx="3078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15 minutes to 8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785886" y="5458450"/>
            <a:ext cx="3084750" cy="56795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732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18" grpId="0"/>
      <p:bldP spid="19" grpId="0" animBg="1"/>
      <p:bldP spid="20" grpId="0"/>
      <p:bldP spid="21" grpId="0" animBg="1"/>
      <p:bldP spid="36" grpId="0"/>
      <p:bldP spid="37" grpId="0" animBg="1"/>
      <p:bldP spid="38" grpId="0"/>
      <p:bldP spid="39" grpId="0" animBg="1"/>
      <p:bldP spid="40" grpId="0"/>
      <p:bldP spid="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104564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4.7|9.6|5.8|3.6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|5.1|0.7|5.7|4.6|2.5|10.2|2.3|15.5|1.4|5.7|1.7|13.2|2.7|6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4.7|0.6|0.8|0.8|0.7|0.9|0.7|0.6|0.6|0.6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8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4|10.1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8.1|7.4|6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0.3|9.6|20.5|2.6|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.4|5.8|5.6|3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|3.5|12.3|5.1|1|3.7|2|12.7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6|3.7|4.7|14.3|1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2.4|14.6|12.3|3.1|3.1|2.3|9.4|8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66D6E09-D043-49C1-B4E2-B07B586A2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15934</TotalTime>
  <Words>368</Words>
  <Application>Microsoft Office PowerPoint</Application>
  <PresentationFormat>On-screen Show (4:3)</PresentationFormat>
  <Paragraphs>168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277</cp:revision>
  <dcterms:created xsi:type="dcterms:W3CDTF">2019-07-05T11:02:13Z</dcterms:created>
  <dcterms:modified xsi:type="dcterms:W3CDTF">2021-05-30T20:44:35Z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