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3" r:id="rId3"/>
    <p:sldId id="262" r:id="rId4"/>
    <p:sldId id="256" r:id="rId5"/>
    <p:sldId id="258" r:id="rId6"/>
    <p:sldId id="259" r:id="rId7"/>
    <p:sldId id="257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0928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40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8868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141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390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680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589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7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900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44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564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73B7C61-A83B-4C8D-9D50-4553E2FEDA0A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834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193" y="1742283"/>
            <a:ext cx="4476750" cy="3009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2286" y="210345"/>
            <a:ext cx="4572000" cy="2990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4189" y="452394"/>
            <a:ext cx="4562475" cy="3219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2693" y="3981847"/>
            <a:ext cx="4562475" cy="31051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42875" y="3777060"/>
            <a:ext cx="4667250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52249" y="3786585"/>
            <a:ext cx="4524375" cy="3105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53338" y="2886869"/>
            <a:ext cx="4457700" cy="30861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65586" y="2370181"/>
            <a:ext cx="4495800" cy="3076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67150" y="95250"/>
            <a:ext cx="4552950" cy="31432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36242"/>
            <a:ext cx="4524375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79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697" y="35118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3 phoneme for today is</a:t>
            </a:r>
            <a:r>
              <a:rPr lang="en-GB" dirty="0" smtClean="0"/>
              <a:t>….</a:t>
            </a:r>
            <a:r>
              <a:rPr lang="en-GB" sz="6000" dirty="0" smtClean="0">
                <a:latin typeface="Comic Sans MS" panose="030F0702030302020204" pitchFamily="66" charset="0"/>
              </a:rPr>
              <a:t>o</a:t>
            </a:r>
            <a:r>
              <a:rPr lang="en-GB" sz="6000" dirty="0" smtClean="0">
                <a:latin typeface="Comic Sans MS" panose="030F0702030302020204" pitchFamily="66" charset="0"/>
              </a:rPr>
              <a:t>-e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5244" y="214578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br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GB" sz="4000" dirty="0" smtClean="0">
                <a:latin typeface="Comic Sans MS" panose="030F0702030302020204" pitchFamily="66" charset="0"/>
              </a:rPr>
              <a:t>k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GB" sz="4000" dirty="0" smtClean="0">
                <a:latin typeface="Comic Sans MS" panose="030F0702030302020204" pitchFamily="66" charset="0"/>
              </a:rPr>
              <a:t>m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GB" sz="4000" dirty="0">
                <a:latin typeface="Comic Sans MS" panose="030F0702030302020204" pitchFamily="66" charset="0"/>
              </a:rPr>
              <a:t>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GB" sz="4000" dirty="0">
                <a:latin typeface="Comic Sans MS" panose="030F0702030302020204" pitchFamily="66" charset="0"/>
              </a:rPr>
              <a:t>k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25244" y="4821424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ph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GB" sz="4000" dirty="0">
                <a:latin typeface="Comic Sans MS" panose="030F0702030302020204" pitchFamily="66" charset="0"/>
              </a:rPr>
              <a:t>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2" descr="Read Write Inc Phonics Parents' Meeting 20.10.15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Freeform 24"/>
          <p:cNvSpPr/>
          <p:nvPr/>
        </p:nvSpPr>
        <p:spPr>
          <a:xfrm>
            <a:off x="5314261" y="2736108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4989689" y="3353697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26"/>
          <p:cNvSpPr/>
          <p:nvPr/>
        </p:nvSpPr>
        <p:spPr>
          <a:xfrm>
            <a:off x="5069452" y="4088852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Freeform 27"/>
          <p:cNvSpPr/>
          <p:nvPr/>
        </p:nvSpPr>
        <p:spPr>
          <a:xfrm>
            <a:off x="5314260" y="4619215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Freeform 28"/>
          <p:cNvSpPr/>
          <p:nvPr/>
        </p:nvSpPr>
        <p:spPr>
          <a:xfrm>
            <a:off x="5199241" y="5324421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6065031" y="4309124"/>
            <a:ext cx="60961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She spoke on the phone.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442909" y="3008979"/>
            <a:ext cx="5718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I want to go home.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547555" y="3644182"/>
            <a:ext cx="5718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The man spoke to us.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852" y="1590748"/>
            <a:ext cx="2417259" cy="3996162"/>
          </a:xfrm>
          <a:prstGeom prst="rect">
            <a:avLst/>
          </a:prstGeom>
        </p:spPr>
      </p:pic>
      <p:pic>
        <p:nvPicPr>
          <p:cNvPr id="2050" name="Picture 2" descr="Selling Your Home - Fast Sale Hom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1731" y="1127046"/>
            <a:ext cx="27622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ree Speak Cliparts, Download Free Speak Cliparts png images, Free ClipArts  on Clipart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031" y="1383257"/>
            <a:ext cx="1771650" cy="165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0797" y="1070731"/>
            <a:ext cx="1943100" cy="235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304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5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8" presetClass="exit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33" grpId="0"/>
      <p:bldP spid="33" grpId="1"/>
      <p:bldP spid="35" grpId="0"/>
      <p:bldP spid="35" grpId="1"/>
      <p:bldP spid="37" grpId="0"/>
      <p:bldP spid="3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13078" y="3071204"/>
            <a:ext cx="8040722" cy="685400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61787" y="421985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ow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6708987" y="538283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>
                <a:latin typeface="Comic Sans MS" panose="030F0702030302020204" pitchFamily="66" charset="0"/>
              </a:rPr>
              <a:t>t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2978553" y="543478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latin typeface="Comic Sans MS" panose="030F0702030302020204" pitchFamily="66" charset="0"/>
              </a:rPr>
              <a:t>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oa</a:t>
            </a:r>
            <a:r>
              <a:rPr lang="en-GB" sz="4000" dirty="0">
                <a:latin typeface="Comic Sans MS" panose="030F0702030302020204" pitchFamily="66" charset="0"/>
              </a:rPr>
              <a:t>t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586676" y="420284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fl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ow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7719902" y="4206659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GB" sz="4000" dirty="0" smtClean="0">
                <a:latin typeface="Comic Sans MS" panose="030F0702030302020204" pitchFamily="66" charset="0"/>
              </a:rPr>
              <a:t>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9626677" y="534882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ph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pic>
        <p:nvPicPr>
          <p:cNvPr id="1026" name="Picture 2" descr="Year 1 – Tuesday 31st March – St Mark&amp;#39;s CofE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125" y="343878"/>
            <a:ext cx="7006499" cy="3772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855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2464F-96E8-440D-8B15-54501BBDD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2520" y="525229"/>
            <a:ext cx="9966960" cy="1388166"/>
          </a:xfrm>
        </p:spPr>
        <p:txBody>
          <a:bodyPr/>
          <a:lstStyle/>
          <a:p>
            <a:r>
              <a:rPr lang="en-GB" cap="none" dirty="0">
                <a:latin typeface="Twinkl Cursive Looped" panose="02000000000000000000" pitchFamily="2" charset="0"/>
              </a:rPr>
              <a:t>Monday 21</a:t>
            </a:r>
            <a:r>
              <a:rPr lang="en-GB" cap="none" baseline="30000" dirty="0">
                <a:latin typeface="Twinkl Cursive Looped" panose="02000000000000000000" pitchFamily="2" charset="0"/>
              </a:rPr>
              <a:t>st</a:t>
            </a:r>
            <a:r>
              <a:rPr lang="en-GB" cap="none" dirty="0">
                <a:latin typeface="Twinkl Cursive Looped" panose="02000000000000000000" pitchFamily="2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CC7592-59BF-4BC5-8F9B-F512E2B3E3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6713" y="3180521"/>
            <a:ext cx="11118574" cy="1388165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Twinkl Cursive Looped" panose="02000000000000000000" pitchFamily="2" charset="0"/>
              </a:rPr>
              <a:t>LO: </a:t>
            </a:r>
            <a:r>
              <a:rPr lang="en-GB" sz="4000" dirty="0">
                <a:latin typeface="Twinkl Cursive Looped" panose="02000000000000000000" pitchFamily="2" charset="0"/>
              </a:rPr>
              <a:t>Make predictions based on the illustration.</a:t>
            </a:r>
            <a:endParaRPr lang="en-GB" sz="4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619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C5505C4-3BED-4DD0-9116-4BD1958D93EA}"/>
              </a:ext>
            </a:extLst>
          </p:cNvPr>
          <p:cNvSpPr/>
          <p:nvPr/>
        </p:nvSpPr>
        <p:spPr>
          <a:xfrm>
            <a:off x="5908810" y="324678"/>
            <a:ext cx="591379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Look at this illustration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29C7C7-44BF-4053-8140-5D18121E6474}"/>
              </a:ext>
            </a:extLst>
          </p:cNvPr>
          <p:cNvSpPr/>
          <p:nvPr/>
        </p:nvSpPr>
        <p:spPr>
          <a:xfrm>
            <a:off x="6077380" y="2551837"/>
            <a:ext cx="576633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Talk to the person next to you a</a:t>
            </a:r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bout 5 things you notice</a:t>
            </a:r>
          </a:p>
        </p:txBody>
      </p:sp>
    </p:spTree>
    <p:extLst>
      <p:ext uri="{BB962C8B-B14F-4D97-AF65-F5344CB8AC3E}">
        <p14:creationId xmlns:p14="http://schemas.microsoft.com/office/powerpoint/2010/main" val="235034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A65542D-DCB8-4E3C-A999-52D9BF429884}"/>
              </a:ext>
            </a:extLst>
          </p:cNvPr>
          <p:cNvSpPr/>
          <p:nvPr/>
        </p:nvSpPr>
        <p:spPr>
          <a:xfrm>
            <a:off x="6427305" y="746948"/>
            <a:ext cx="513811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 Cursive Looped" panose="02000000000000000000" pitchFamily="2" charset="0"/>
              </a:rPr>
              <a:t>What is happening</a:t>
            </a:r>
            <a:r>
              <a:rPr lang="en-GB" sz="2800" dirty="0">
                <a:latin typeface="Twinkl Cursive Looped" panose="02000000000000000000" pitchFamily="2" charset="0"/>
              </a:rPr>
              <a:t>?: </a:t>
            </a:r>
          </a:p>
          <a:p>
            <a:pPr algn="ctr"/>
            <a:r>
              <a:rPr lang="en-GB" sz="2800" dirty="0">
                <a:latin typeface="Twinkl Cursive Looped" panose="02000000000000000000" pitchFamily="2" charset="0"/>
              </a:rPr>
              <a:t>Think of words and phrases to describe what you see and hear as a person that lives here.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FD6D478-1EA4-44C8-9878-F7BB63952614}"/>
              </a:ext>
            </a:extLst>
          </p:cNvPr>
          <p:cNvSpPr/>
          <p:nvPr/>
        </p:nvSpPr>
        <p:spPr>
          <a:xfrm>
            <a:off x="6056760" y="3356453"/>
            <a:ext cx="587920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 Cursive Looped" panose="02000000000000000000" pitchFamily="2" charset="0"/>
              </a:rPr>
              <a:t>What emotions are experienced in this picture?:  </a:t>
            </a:r>
          </a:p>
          <a:p>
            <a:pPr algn="ctr"/>
            <a:r>
              <a:rPr lang="en-GB" sz="2800" dirty="0">
                <a:latin typeface="Twinkl Cursive Looped" panose="02000000000000000000" pitchFamily="2" charset="0"/>
              </a:rPr>
              <a:t>Think of words to describe these...</a:t>
            </a:r>
          </a:p>
        </p:txBody>
      </p:sp>
    </p:spTree>
    <p:extLst>
      <p:ext uri="{BB962C8B-B14F-4D97-AF65-F5344CB8AC3E}">
        <p14:creationId xmlns:p14="http://schemas.microsoft.com/office/powerpoint/2010/main" val="1665940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CAF20AB-DDF1-48BA-9ECE-EA2C5953A0DF}"/>
              </a:ext>
            </a:extLst>
          </p:cNvPr>
          <p:cNvSpPr/>
          <p:nvPr/>
        </p:nvSpPr>
        <p:spPr>
          <a:xfrm>
            <a:off x="6012761" y="2223917"/>
            <a:ext cx="583095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Twinkl Cursive Looped" panose="02000000000000000000" pitchFamily="2" charset="0"/>
              </a:rPr>
              <a:t>What words would you use to describe the main character?</a:t>
            </a:r>
          </a:p>
        </p:txBody>
      </p:sp>
    </p:spTree>
    <p:extLst>
      <p:ext uri="{BB962C8B-B14F-4D97-AF65-F5344CB8AC3E}">
        <p14:creationId xmlns:p14="http://schemas.microsoft.com/office/powerpoint/2010/main" val="2085730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758647E-1D96-49BA-9686-AC3128FC815C}"/>
              </a:ext>
            </a:extLst>
          </p:cNvPr>
          <p:cNvSpPr/>
          <p:nvPr/>
        </p:nvSpPr>
        <p:spPr>
          <a:xfrm>
            <a:off x="7553942" y="381206"/>
            <a:ext cx="26837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Twinkl Cursive Looped" panose="02000000000000000000" pitchFamily="2" charset="0"/>
              </a:rPr>
              <a:t>Your task: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9E5C4F6-C8B0-4114-9043-16DD59D12D68}"/>
              </a:ext>
            </a:extLst>
          </p:cNvPr>
          <p:cNvSpPr/>
          <p:nvPr/>
        </p:nvSpPr>
        <p:spPr>
          <a:xfrm>
            <a:off x="6165869" y="1674674"/>
            <a:ext cx="545989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 Cursive Looped" panose="02000000000000000000" pitchFamily="2" charset="0"/>
              </a:rPr>
              <a:t>Make a prediction about what you think is happening in the story.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5A42A0-0BC3-4702-9511-3FADFDDDC53A}"/>
              </a:ext>
            </a:extLst>
          </p:cNvPr>
          <p:cNvSpPr/>
          <p:nvPr/>
        </p:nvSpPr>
        <p:spPr>
          <a:xfrm>
            <a:off x="6267224" y="4118977"/>
            <a:ext cx="525718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Twinkl Cursive Looped" panose="02000000000000000000" pitchFamily="2" charset="0"/>
              </a:rPr>
              <a:t>Use the conjunction because to explain you reason.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45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2500154-9996-48AA-B4F5-7BB4248FF6A1}"/>
              </a:ext>
            </a:extLst>
          </p:cNvPr>
          <p:cNvSpPr/>
          <p:nvPr/>
        </p:nvSpPr>
        <p:spPr>
          <a:xfrm>
            <a:off x="6255028" y="2090172"/>
            <a:ext cx="528741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Example:</a:t>
            </a:r>
          </a:p>
          <a:p>
            <a:pPr algn="just"/>
            <a:r>
              <a:rPr lang="en-GB" sz="2400" dirty="0">
                <a:latin typeface="Twinkl Cursive Looped" panose="02000000000000000000" pitchFamily="2" charset="0"/>
              </a:rPr>
              <a:t>I think that the big fuzzy monster is trying to ask the people for directions on how to get to a shop but the people are all running away from it because they are scared the monster is going to eat them.</a:t>
            </a:r>
          </a:p>
        </p:txBody>
      </p:sp>
    </p:spTree>
    <p:extLst>
      <p:ext uri="{BB962C8B-B14F-4D97-AF65-F5344CB8AC3E}">
        <p14:creationId xmlns:p14="http://schemas.microsoft.com/office/powerpoint/2010/main" val="179459274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60</TotalTime>
  <Words>186</Words>
  <Application>Microsoft Office PowerPoint</Application>
  <PresentationFormat>Widescreen</PresentationFormat>
  <Paragraphs>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Comic Sans MS</vt:lpstr>
      <vt:lpstr>Corbel</vt:lpstr>
      <vt:lpstr>Twinkl Cursive Looped</vt:lpstr>
      <vt:lpstr>Twinkl Precursive</vt:lpstr>
      <vt:lpstr>Basis</vt:lpstr>
      <vt:lpstr>PowerPoint Presentation</vt:lpstr>
      <vt:lpstr>Our Set 3 phoneme for today is….o-e </vt:lpstr>
      <vt:lpstr>PowerPoint Presentation</vt:lpstr>
      <vt:lpstr>Monday 21st June 2021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June 2021</dc:title>
  <dc:creator>C Coles BTP</dc:creator>
  <cp:lastModifiedBy>J Geals BTP</cp:lastModifiedBy>
  <cp:revision>7</cp:revision>
  <dcterms:created xsi:type="dcterms:W3CDTF">2021-06-19T15:22:41Z</dcterms:created>
  <dcterms:modified xsi:type="dcterms:W3CDTF">2021-06-20T10:07:45Z</dcterms:modified>
</cp:coreProperties>
</file>