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8968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666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1837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126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296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455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675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45C6E4C0-6435-42CF-83E5-9C5683AD2F7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392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340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863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88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45C6E4C0-6435-42CF-83E5-9C5683AD2F7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1884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8B56F07-DEE4-40E1-A431-32AE53BE98DD}"/>
              </a:ext>
            </a:extLst>
          </p:cNvPr>
          <p:cNvSpPr txBox="1">
            <a:spLocks/>
          </p:cNvSpPr>
          <p:nvPr/>
        </p:nvSpPr>
        <p:spPr>
          <a:xfrm>
            <a:off x="1066800" y="265043"/>
            <a:ext cx="10058400" cy="121919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u="sng">
                <a:solidFill>
                  <a:srgbClr val="00B050"/>
                </a:solidFill>
                <a:latin typeface="Comic Sans MS" panose="030F0702030302020204" pitchFamily="66" charset="0"/>
                <a:cs typeface="Dubai" panose="020B0503030403030204" pitchFamily="34" charset="-78"/>
              </a:rPr>
              <a:t>Thursday 21</a:t>
            </a:r>
            <a:r>
              <a:rPr lang="en-GB" sz="6000" u="sng" baseline="30000">
                <a:solidFill>
                  <a:srgbClr val="00B050"/>
                </a:solidFill>
                <a:latin typeface="Comic Sans MS" panose="030F0702030302020204" pitchFamily="66" charset="0"/>
                <a:cs typeface="Dubai" panose="020B0503030403030204" pitchFamily="34" charset="-78"/>
              </a:rPr>
              <a:t>st</a:t>
            </a:r>
            <a:r>
              <a:rPr lang="en-GB" sz="6000" u="sng">
                <a:solidFill>
                  <a:srgbClr val="00B050"/>
                </a:solidFill>
                <a:latin typeface="Comic Sans MS" panose="030F0702030302020204" pitchFamily="66" charset="0"/>
                <a:cs typeface="Dubai" panose="020B0503030403030204" pitchFamily="34" charset="-78"/>
              </a:rPr>
              <a:t> January 2021</a:t>
            </a:r>
            <a:endParaRPr lang="en-GB" sz="6000" u="sng" dirty="0">
              <a:solidFill>
                <a:srgbClr val="00B050"/>
              </a:solidFill>
              <a:latin typeface="Comic Sans MS" panose="030F0702030302020204" pitchFamily="66" charset="0"/>
              <a:cs typeface="Dubai" panose="020B0503030403030204" pitchFamily="34" charset="-78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CC1DBDE-1D85-4FD4-8C1D-80BD8F3421DF}"/>
              </a:ext>
            </a:extLst>
          </p:cNvPr>
          <p:cNvSpPr txBox="1">
            <a:spLocks/>
          </p:cNvSpPr>
          <p:nvPr/>
        </p:nvSpPr>
        <p:spPr>
          <a:xfrm>
            <a:off x="1066800" y="2895600"/>
            <a:ext cx="10058400" cy="17824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  <a:cs typeface="Dubai" panose="020B0503030403030204" pitchFamily="34" charset="-78"/>
              </a:rPr>
              <a:t>LO: </a:t>
            </a:r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  <a:ea typeface="+mn-lt"/>
                <a:cs typeface="+mn-lt"/>
              </a:rPr>
              <a:t>To show an understanding of the book ‘A day and night in the Amazon Rainforest’ by responding to comprehension questions.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13304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501C8-0F51-4CE8-8576-534B784F85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23FBD2-6E5D-46E7-BEFF-68CE7042DA8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.jpeg">
            <a:extLst>
              <a:ext uri="{FF2B5EF4-FFF2-40B4-BE49-F238E27FC236}">
                <a16:creationId xmlns:a16="http://schemas.microsoft.com/office/drawing/2014/main" id="{E0B17C54-F000-404D-8010-93EB4D3451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8" t="21642" r="7488" b="13430"/>
          <a:stretch/>
        </p:blipFill>
        <p:spPr bwMode="auto">
          <a:xfrm>
            <a:off x="152400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9742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36EC8-FEC5-44E4-8DBF-BBCF63E38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C9D6FF-CE0F-4AEE-A488-281FE2E6C0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Image.jpeg">
            <a:extLst>
              <a:ext uri="{FF2B5EF4-FFF2-40B4-BE49-F238E27FC236}">
                <a16:creationId xmlns:a16="http://schemas.microsoft.com/office/drawing/2014/main" id="{79AA6EFA-E05D-4750-9720-0B8ACCA232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4" t="6716" r="19698" b="4396"/>
          <a:stretch/>
        </p:blipFill>
        <p:spPr bwMode="auto">
          <a:xfrm rot="16200000">
            <a:off x="2667002" y="-2667003"/>
            <a:ext cx="6858000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1021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80624-4B68-4725-ADC1-E9700378F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E38B2C-B411-4CB9-9351-FEF2A1EAF3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Image.jpeg">
            <a:extLst>
              <a:ext uri="{FF2B5EF4-FFF2-40B4-BE49-F238E27FC236}">
                <a16:creationId xmlns:a16="http://schemas.microsoft.com/office/drawing/2014/main" id="{D1671596-B122-4538-83A9-CF41AEE66A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3" t="6715" r="17782" b="4203"/>
          <a:stretch/>
        </p:blipFill>
        <p:spPr bwMode="auto">
          <a:xfrm rot="16200000">
            <a:off x="2667001" y="-2667002"/>
            <a:ext cx="6858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5391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E972F-1F22-45CD-9681-B560D1768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17A4F2-8355-4982-BAA0-8BAEC0B8D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Image.jpeg">
            <a:extLst>
              <a:ext uri="{FF2B5EF4-FFF2-40B4-BE49-F238E27FC236}">
                <a16:creationId xmlns:a16="http://schemas.microsoft.com/office/drawing/2014/main" id="{191AF66D-C854-404B-982E-395EA839E8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3" t="5556" r="21904" b="7488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8789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F39EC0-34CD-4286-B67D-4FBD6AEC6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1CDA3-3001-4508-86C2-12B0806981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4" name="Picture 4" descr="Image preview">
            <a:extLst>
              <a:ext uri="{FF2B5EF4-FFF2-40B4-BE49-F238E27FC236}">
                <a16:creationId xmlns:a16="http://schemas.microsoft.com/office/drawing/2014/main" id="{00CB4EFC-002D-4A0D-982D-CD788E8659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39" t="5750" r="15403" b="6908"/>
          <a:stretch/>
        </p:blipFill>
        <p:spPr bwMode="auto">
          <a:xfrm rot="16200000">
            <a:off x="2667000" y="-2667003"/>
            <a:ext cx="6858000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491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942AB-A8EA-4532-9EFC-CC1D90FE8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D8034F-0E45-41FC-89D7-219F6EDD58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 descr="Image preview">
            <a:extLst>
              <a:ext uri="{FF2B5EF4-FFF2-40B4-BE49-F238E27FC236}">
                <a16:creationId xmlns:a16="http://schemas.microsoft.com/office/drawing/2014/main" id="{572E215B-E4FF-470F-89CB-17F3D61311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55" t="5942" r="17086" b="7102"/>
          <a:stretch/>
        </p:blipFill>
        <p:spPr bwMode="auto">
          <a:xfrm rot="16200000">
            <a:off x="2667000" y="-2667000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30195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46EDD-E94A-40E5-9E46-02C4A543C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6D2256-AB67-4138-B10B-06AEA41AF6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 descr="Image preview">
            <a:extLst>
              <a:ext uri="{FF2B5EF4-FFF2-40B4-BE49-F238E27FC236}">
                <a16:creationId xmlns:a16="http://schemas.microsoft.com/office/drawing/2014/main" id="{DF6B548C-76E4-4054-A97D-DCE1F8C144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7" t="5324" r="17279" b="7246"/>
          <a:stretch/>
        </p:blipFill>
        <p:spPr bwMode="auto">
          <a:xfrm rot="16200000">
            <a:off x="2667003" y="-2667002"/>
            <a:ext cx="6857999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7861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84C01-D59D-41E3-8985-65C94FA19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6D36CB-8F28-4993-B7C0-DA148CB58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4" name="Picture 2" descr="Image preview">
            <a:extLst>
              <a:ext uri="{FF2B5EF4-FFF2-40B4-BE49-F238E27FC236}">
                <a16:creationId xmlns:a16="http://schemas.microsoft.com/office/drawing/2014/main" id="{C29A7CDD-C3E6-4085-8666-7A2789EDD8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59" t="5749" r="13417" b="6135"/>
          <a:stretch/>
        </p:blipFill>
        <p:spPr bwMode="auto">
          <a:xfrm rot="16200000">
            <a:off x="2667001" y="-2667002"/>
            <a:ext cx="6858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78902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F3DDF-10C2-4721-B587-0C1BCE9CE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510B59-D4BB-464E-AEC1-F7BE937826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 descr="Image preview">
            <a:extLst>
              <a:ext uri="{FF2B5EF4-FFF2-40B4-BE49-F238E27FC236}">
                <a16:creationId xmlns:a16="http://schemas.microsoft.com/office/drawing/2014/main" id="{1E8E7024-8FF9-4D9D-A927-41FC8B2D17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15" t="5556" r="15402" b="6135"/>
          <a:stretch/>
        </p:blipFill>
        <p:spPr bwMode="auto">
          <a:xfrm rot="16200000">
            <a:off x="2666999" y="-2667002"/>
            <a:ext cx="6858001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444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812BF2-8553-4ECE-A97C-29432360D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892F8D-CD10-4B9E-9295-C177D15A31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2" name="Picture 2" descr="Image preview">
            <a:extLst>
              <a:ext uri="{FF2B5EF4-FFF2-40B4-BE49-F238E27FC236}">
                <a16:creationId xmlns:a16="http://schemas.microsoft.com/office/drawing/2014/main" id="{B2735AA4-B276-4173-9930-9B19179C41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0" t="8068" r="15402" b="6715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52590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92C37-D79D-4492-B770-22BDA8E0A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3DF902-F375-4F23-AA13-D617232B25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 descr="Image preview">
            <a:extLst>
              <a:ext uri="{FF2B5EF4-FFF2-40B4-BE49-F238E27FC236}">
                <a16:creationId xmlns:a16="http://schemas.microsoft.com/office/drawing/2014/main" id="{35DE910E-210B-4733-BBA5-B25E895980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5" t="4011" r="15402" b="4782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338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0D69A-BFFF-402E-9732-46C453AEA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26687"/>
            <a:ext cx="10058400" cy="972354"/>
          </a:xfrm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Your Task Today</a:t>
            </a:r>
            <a:endParaRPr lang="en-GB" sz="60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3B7D5BE-7CF5-4133-9CBB-A99F3FEF98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1878" y="2362674"/>
            <a:ext cx="5698435" cy="297752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Comic Sans MS" panose="030F0702030302020204" pitchFamily="66" charset="0"/>
              </a:rPr>
              <a:t>Show your understanding of the story ‘</a:t>
            </a:r>
            <a:r>
              <a:rPr lang="en-GB" sz="1800" dirty="0">
                <a:solidFill>
                  <a:schemeClr val="tx1"/>
                </a:solidFill>
                <a:latin typeface="Comic Sans MS" panose="030F0702030302020204" pitchFamily="66" charset="0"/>
                <a:ea typeface="+mn-lt"/>
                <a:cs typeface="+mn-lt"/>
              </a:rPr>
              <a:t>A day and night in the Amazon Rainforest</a:t>
            </a:r>
            <a:r>
              <a:rPr lang="en-US" dirty="0">
                <a:latin typeface="Comic Sans MS" panose="030F0702030302020204" pitchFamily="66" charset="0"/>
              </a:rPr>
              <a:t>’ by answering the comprehension questions.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Comic Sans MS" panose="030F0702030302020204" pitchFamily="66" charset="0"/>
              </a:rPr>
              <a:t>Find the questions on the school website.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Comic Sans MS" panose="030F0702030302020204" pitchFamily="66" charset="0"/>
              </a:rPr>
              <a:t>Remember to compose &amp; write a full sentence. The words in the question can help you to compose your sentence. Say it out loud first.</a:t>
            </a:r>
          </a:p>
        </p:txBody>
      </p:sp>
      <p:sp>
        <p:nvSpPr>
          <p:cNvPr id="5" name="Right Arrow 6">
            <a:extLst>
              <a:ext uri="{FF2B5EF4-FFF2-40B4-BE49-F238E27FC236}">
                <a16:creationId xmlns:a16="http://schemas.microsoft.com/office/drawing/2014/main" id="{6515C93B-BDB4-4374-A1F3-3D215508DE0B}"/>
              </a:ext>
            </a:extLst>
          </p:cNvPr>
          <p:cNvSpPr/>
          <p:nvPr/>
        </p:nvSpPr>
        <p:spPr>
          <a:xfrm>
            <a:off x="5960767" y="3640483"/>
            <a:ext cx="1039091" cy="1662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DD4E9C7-B4CB-41C0-9941-E439E8220F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728" t="25302" r="35685" b="11672"/>
          <a:stretch/>
        </p:blipFill>
        <p:spPr>
          <a:xfrm>
            <a:off x="7156175" y="1258957"/>
            <a:ext cx="4503027" cy="4986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0130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7BC9F0-B11F-452D-84E9-3089B88D4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998858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Let’s answer one together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9DD936-18FE-4DCE-A2F1-D9C4E83521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Where do anacondas lurk waiting for their prey?</a:t>
            </a:r>
          </a:p>
          <a:p>
            <a:pPr marL="0" indent="0">
              <a:buNone/>
            </a:pP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Anacondas lurk at the water’s edge for their prey.</a:t>
            </a:r>
          </a:p>
        </p:txBody>
      </p:sp>
    </p:spTree>
    <p:extLst>
      <p:ext uri="{BB962C8B-B14F-4D97-AF65-F5344CB8AC3E}">
        <p14:creationId xmlns:p14="http://schemas.microsoft.com/office/powerpoint/2010/main" val="625811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20</TotalTime>
  <Words>113</Words>
  <Application>Microsoft Office PowerPoint</Application>
  <PresentationFormat>Widescreen</PresentationFormat>
  <Paragraphs>10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Dubai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 Today</vt:lpstr>
      <vt:lpstr>Let’s answer one together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4</cp:revision>
  <dcterms:created xsi:type="dcterms:W3CDTF">2021-01-14T12:27:03Z</dcterms:created>
  <dcterms:modified xsi:type="dcterms:W3CDTF">2021-01-16T20:42:01Z</dcterms:modified>
</cp:coreProperties>
</file>