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5" r:id="rId3"/>
    <p:sldId id="263" r:id="rId4"/>
    <p:sldId id="260" r:id="rId5"/>
    <p:sldId id="261" r:id="rId6"/>
    <p:sldId id="262" r:id="rId7"/>
    <p:sldId id="257" r:id="rId8"/>
    <p:sldId id="258" r:id="rId9"/>
    <p:sldId id="259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66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4C4F2-589F-4CEF-977D-FD9F430BB880}" type="datetimeFigureOut">
              <a:rPr lang="en-GB" smtClean="0"/>
              <a:t>14/05/2020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C81AA-E992-4B21-AE3E-04D0E94536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51838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4C4F2-589F-4CEF-977D-FD9F430BB880}" type="datetimeFigureOut">
              <a:rPr lang="en-GB" smtClean="0"/>
              <a:t>14/05/2020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C81AA-E992-4B21-AE3E-04D0E94536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99083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4C4F2-589F-4CEF-977D-FD9F430BB880}" type="datetimeFigureOut">
              <a:rPr lang="en-GB" smtClean="0"/>
              <a:t>14/05/2020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C81AA-E992-4B21-AE3E-04D0E94536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611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4C4F2-589F-4CEF-977D-FD9F430BB880}" type="datetimeFigureOut">
              <a:rPr lang="en-GB" smtClean="0"/>
              <a:t>14/05/2020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C81AA-E992-4B21-AE3E-04D0E94536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00771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4C4F2-589F-4CEF-977D-FD9F430BB880}" type="datetimeFigureOut">
              <a:rPr lang="en-GB" smtClean="0"/>
              <a:t>14/05/2020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C81AA-E992-4B21-AE3E-04D0E94536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74574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4C4F2-589F-4CEF-977D-FD9F430BB880}" type="datetimeFigureOut">
              <a:rPr lang="en-GB" smtClean="0"/>
              <a:t>14/05/2020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C81AA-E992-4B21-AE3E-04D0E94536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67394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4C4F2-589F-4CEF-977D-FD9F430BB880}" type="datetimeFigureOut">
              <a:rPr lang="en-GB" smtClean="0"/>
              <a:t>14/05/2020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C81AA-E992-4B21-AE3E-04D0E94536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17283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4C4F2-589F-4CEF-977D-FD9F430BB880}" type="datetimeFigureOut">
              <a:rPr lang="en-GB" smtClean="0"/>
              <a:t>14/05/2020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C81AA-E992-4B21-AE3E-04D0E94536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6339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4C4F2-589F-4CEF-977D-FD9F430BB880}" type="datetimeFigureOut">
              <a:rPr lang="en-GB" smtClean="0"/>
              <a:t>14/05/2020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C81AA-E992-4B21-AE3E-04D0E94536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00936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4C4F2-589F-4CEF-977D-FD9F430BB880}" type="datetimeFigureOut">
              <a:rPr lang="en-GB" smtClean="0"/>
              <a:t>14/05/2020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C81AA-E992-4B21-AE3E-04D0E94536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14892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4C4F2-589F-4CEF-977D-FD9F430BB880}" type="datetimeFigureOut">
              <a:rPr lang="en-GB" smtClean="0"/>
              <a:t>14/05/2020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C81AA-E992-4B21-AE3E-04D0E94536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26741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F4C4F2-589F-4CEF-977D-FD9F430BB880}" type="datetimeFigureOut">
              <a:rPr lang="en-GB" smtClean="0"/>
              <a:t>14/05/2020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6C81AA-E992-4B21-AE3E-04D0E94536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9744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96287" y="641445"/>
            <a:ext cx="8625385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u="sng" dirty="0" smtClean="0"/>
              <a:t>TIME PROBLEMS – 21/5/2020</a:t>
            </a:r>
          </a:p>
          <a:p>
            <a:r>
              <a:rPr lang="en-GB" sz="6000" b="1" dirty="0" smtClean="0"/>
              <a:t>Remember to APE (answer, prove with drawings or calculations and explain in words.)</a:t>
            </a:r>
            <a:endParaRPr lang="en-GB" sz="6000" b="1" dirty="0"/>
          </a:p>
        </p:txBody>
      </p:sp>
    </p:spTree>
    <p:extLst>
      <p:ext uri="{BB962C8B-B14F-4D97-AF65-F5344CB8AC3E}">
        <p14:creationId xmlns:p14="http://schemas.microsoft.com/office/powerpoint/2010/main" val="8650100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0724" y="296625"/>
            <a:ext cx="4749957" cy="364757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32133" y="296625"/>
            <a:ext cx="6135791" cy="2692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40189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53331" y="236063"/>
            <a:ext cx="4835075" cy="6244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37165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361" y="526008"/>
            <a:ext cx="6389113" cy="206706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75831" y="2800920"/>
            <a:ext cx="5621244" cy="3322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25194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10870" y="233220"/>
            <a:ext cx="4722694" cy="6291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79408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9550" y="290653"/>
            <a:ext cx="6066217" cy="6074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50964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8742" y="284308"/>
            <a:ext cx="5621682" cy="309410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56227" y="128250"/>
            <a:ext cx="5309080" cy="4798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3598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99841" y="317949"/>
            <a:ext cx="5278631" cy="63484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78713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8064" y="262434"/>
            <a:ext cx="7455258" cy="43914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35201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20</Words>
  <Application>Microsoft Office PowerPoint</Application>
  <PresentationFormat>Widescreen</PresentationFormat>
  <Paragraphs>2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Allard BTP</dc:creator>
  <cp:lastModifiedBy>J Allard BTP</cp:lastModifiedBy>
  <cp:revision>2</cp:revision>
  <dcterms:created xsi:type="dcterms:W3CDTF">2020-05-14T05:22:58Z</dcterms:created>
  <dcterms:modified xsi:type="dcterms:W3CDTF">2020-05-14T05:24:05Z</dcterms:modified>
</cp:coreProperties>
</file>