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65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475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807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698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363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172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84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354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696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50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662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8D61B-7D8D-4D24-BE3A-2447EF52E019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855EC-5679-4EF9-86F2-74299019E3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96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WHXPz6qF7g" TargetMode="External"/><Relationship Id="rId2" Type="http://schemas.openxmlformats.org/officeDocument/2006/relationships/hyperlink" Target="https://www.youtube.com/watch?v=m8OlDPqYBLw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19054"/>
          </a:xfrm>
        </p:spPr>
        <p:txBody>
          <a:bodyPr>
            <a:no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Music</a:t>
            </a:r>
            <a:br>
              <a:rPr lang="en-GB" sz="4400" dirty="0">
                <a:latin typeface="Comic Sans MS" panose="030F0702030302020204" pitchFamily="66" charset="0"/>
              </a:rPr>
            </a:br>
            <a:r>
              <a:rPr lang="en-GB" sz="4400" dirty="0">
                <a:latin typeface="Comic Sans MS" panose="030F0702030302020204" pitchFamily="66" charset="0"/>
              </a:rPr>
              <a:t>Friday 25</a:t>
            </a:r>
            <a:r>
              <a:rPr lang="en-GB" sz="4400" baseline="30000" dirty="0">
                <a:latin typeface="Comic Sans MS" panose="030F0702030302020204" pitchFamily="66" charset="0"/>
              </a:rPr>
              <a:t>th</a:t>
            </a:r>
            <a:r>
              <a:rPr lang="en-GB" sz="4400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497" y="1619183"/>
            <a:ext cx="9144000" cy="165576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L.O. To listen to two pieces of music inspired by the sea.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Compare the different pieces of music.</a:t>
            </a:r>
          </a:p>
        </p:txBody>
      </p:sp>
      <p:pic>
        <p:nvPicPr>
          <p:cNvPr id="4" name="Picture 3" descr="Free Images : sea, waves, shore, body of water, ocean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983" y="3069772"/>
            <a:ext cx="8451668" cy="355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800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8303" y="858129"/>
            <a:ext cx="1066331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are going to listen to two different songs about being by the sea.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When we have listened, we will think about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How the music made you feel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Did you like the music?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Which song is faster, which is slower?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Could you hear any instruments that you know?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Could you hear the sea or waves in the music?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Can you hear any lyrics (words in the song) that talk about the sea?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3012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3889" y="984738"/>
            <a:ext cx="936908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Beyond the Sea by Bobby Darin.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song was written in 1946. That is 75 years ago.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https://www.youtube.com/watch?v=m8OlDPqYBLw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Sea by </a:t>
            </a:r>
            <a:r>
              <a:rPr lang="en-GB" sz="2400" dirty="0" err="1">
                <a:latin typeface="Comic Sans MS" panose="030F0702030302020204" pitchFamily="66" charset="0"/>
              </a:rPr>
              <a:t>Morcheeba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This song was written in 1998. That is 23 years ago, so it is not as old.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hlinkClick r:id="rId3"/>
              </a:rPr>
              <a:t>https://www.youtube.com/watch?v=zWHXPz6qF7g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2190" y="520504"/>
            <a:ext cx="2193827" cy="26586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0853" y="3840479"/>
            <a:ext cx="2335164" cy="2586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749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692" y="337625"/>
            <a:ext cx="9931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Friday 25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June Music: To compare and appraise two pop songs inspired by the sea.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93895" y="829994"/>
            <a:ext cx="5345723" cy="56552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026942" y="984738"/>
            <a:ext cx="4037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Beyond the sea by Bobby Darin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7921" y="829994"/>
            <a:ext cx="5345723" cy="56552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7242517" y="984738"/>
            <a:ext cx="4037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Sea by </a:t>
            </a:r>
            <a:r>
              <a:rPr lang="en-GB" dirty="0" err="1">
                <a:latin typeface="Comic Sans MS" panose="030F0702030302020204" pitchFamily="66" charset="0"/>
              </a:rPr>
              <a:t>Morcheeba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2457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181</Words>
  <Application>Microsoft Office PowerPoint</Application>
  <PresentationFormat>Custom</PresentationFormat>
  <Paragraphs>24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Music Friday 25th June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 Friday 25th June</dc:title>
  <dc:creator>E Hanson BTP</dc:creator>
  <cp:lastModifiedBy>Liz King</cp:lastModifiedBy>
  <cp:revision>6</cp:revision>
  <dcterms:created xsi:type="dcterms:W3CDTF">2021-06-20T19:28:57Z</dcterms:created>
  <dcterms:modified xsi:type="dcterms:W3CDTF">2021-06-20T22:26:10Z</dcterms:modified>
</cp:coreProperties>
</file>