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74" r:id="rId4"/>
    <p:sldId id="275" r:id="rId5"/>
    <p:sldId id="287" r:id="rId6"/>
    <p:sldId id="288" r:id="rId7"/>
    <p:sldId id="289" r:id="rId8"/>
    <p:sldId id="279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6" y="428217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861" y="475842"/>
            <a:ext cx="2705100" cy="169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561" y="513942"/>
            <a:ext cx="2762250" cy="16573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83847" y="2546430"/>
            <a:ext cx="94680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Maiandra GD" pitchFamily="34" charset="0"/>
              </a:rPr>
              <a:t>Friday  22</a:t>
            </a:r>
            <a:r>
              <a:rPr lang="en-GB" sz="2800" baseline="30000" dirty="0">
                <a:latin typeface="Maiandra GD" pitchFamily="34" charset="0"/>
              </a:rPr>
              <a:t>nd</a:t>
            </a:r>
            <a:r>
              <a:rPr lang="en-GB" sz="2800" dirty="0">
                <a:latin typeface="Maiandra GD" pitchFamily="34" charset="0"/>
              </a:rPr>
              <a:t> January</a:t>
            </a:r>
          </a:p>
          <a:p>
            <a:r>
              <a:rPr lang="en-GB" sz="2800" dirty="0">
                <a:latin typeface="Maiandra GD" pitchFamily="34" charset="0"/>
              </a:rPr>
              <a:t>L.O. To recognise and use past and present tense verbs. </a:t>
            </a:r>
          </a:p>
          <a:p>
            <a:endParaRPr lang="en-GB" sz="2800" dirty="0">
              <a:latin typeface="Maiandra GD" pitchFamily="34" charset="0"/>
            </a:endParaRPr>
          </a:p>
          <a:p>
            <a:r>
              <a:rPr lang="en-GB" sz="2800" dirty="0">
                <a:latin typeface="Maiandra GD" pitchFamily="34" charset="0"/>
              </a:rPr>
              <a:t>We will be using the suffix -ed and –</a:t>
            </a:r>
            <a:r>
              <a:rPr lang="en-GB" sz="2800" dirty="0" err="1">
                <a:latin typeface="Maiandra GD" pitchFamily="34" charset="0"/>
              </a:rPr>
              <a:t>ing</a:t>
            </a:r>
            <a:r>
              <a:rPr lang="en-GB" sz="2800" dirty="0">
                <a:latin typeface="Maiandra GD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7387" y="994496"/>
            <a:ext cx="98153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Maiandra GD" pitchFamily="34" charset="0"/>
              </a:rPr>
              <a:t>Key Questions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0618" y="1630179"/>
            <a:ext cx="100121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Maiandra GD" pitchFamily="34" charset="0"/>
              </a:rPr>
              <a:t>What are verbs?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Maiandra GD" pitchFamily="34" charset="0"/>
              </a:rPr>
              <a:t>When do we use the past tense?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Maiandra GD" pitchFamily="34" charset="0"/>
              </a:rPr>
              <a:t>When do we use the present tense?</a:t>
            </a:r>
          </a:p>
        </p:txBody>
      </p:sp>
      <p:pic>
        <p:nvPicPr>
          <p:cNvPr id="1026" name="Picture 2" descr="10 QUESTIONS FOR YOUR BECOMING — JULIAN HO | Toronto-based Fitness Coach |  Consultant | Curato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3" r="7746" b="7318"/>
          <a:stretch/>
        </p:blipFill>
        <p:spPr bwMode="auto">
          <a:xfrm>
            <a:off x="6655443" y="4120576"/>
            <a:ext cx="2133779" cy="190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ropical border with watercolor jungle leaves Wall Mural • Pixers® • We  live to chan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9" b="12083"/>
          <a:stretch/>
        </p:blipFill>
        <p:spPr bwMode="auto">
          <a:xfrm>
            <a:off x="323502" y="289365"/>
            <a:ext cx="2482211" cy="134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415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17225" y="1319514"/>
            <a:ext cx="83684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Maiandra GD" pitchFamily="34" charset="0"/>
              </a:rPr>
              <a:t>Verbs = action/doing words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Maiandra GD" pitchFamily="34" charset="0"/>
              </a:rPr>
              <a:t>We use the past tense when we are writing about something that has already happened e.g. Yesterday I …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Maiandra GD" pitchFamily="34" charset="0"/>
              </a:rPr>
              <a:t>We use the present tense when writing about something that is happening now. It is something that is true now.</a:t>
            </a:r>
          </a:p>
        </p:txBody>
      </p:sp>
    </p:spTree>
    <p:extLst>
      <p:ext uri="{BB962C8B-B14F-4D97-AF65-F5344CB8AC3E}">
        <p14:creationId xmlns:p14="http://schemas.microsoft.com/office/powerpoint/2010/main" val="150022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4774" y="1180618"/>
            <a:ext cx="64933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Maiandra GD" pitchFamily="34" charset="0"/>
              </a:rPr>
              <a:t>Simple Present Tense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Maiandra GD" pitchFamily="34" charset="0"/>
              </a:rPr>
              <a:t>These verbs are in the present tense. You use present tense verbs to talk about the things you do now and on a regular basis. The simple present tense is used to describe something which is true at this moment in time.</a:t>
            </a:r>
          </a:p>
        </p:txBody>
      </p:sp>
      <p:pic>
        <p:nvPicPr>
          <p:cNvPr id="1026" name="Picture 2" descr="Explorer Stock Illustrations – 33,705 Explorer Stock Illustrations, Vectors  &amp; Clipart - Dreamstim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80" r="-7848"/>
          <a:stretch/>
        </p:blipFill>
        <p:spPr bwMode="auto">
          <a:xfrm>
            <a:off x="1851948" y="2989649"/>
            <a:ext cx="763929" cy="90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54774" y="3165241"/>
            <a:ext cx="3246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read</a:t>
            </a: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44" y="4166886"/>
            <a:ext cx="761733" cy="8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54774" y="4085863"/>
            <a:ext cx="1261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look</a:t>
            </a: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924346" y="3085921"/>
            <a:ext cx="619927" cy="8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71595" y="3251259"/>
            <a:ext cx="1620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point</a:t>
            </a: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4844853" y="4091650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914664" y="4347473"/>
            <a:ext cx="1377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hide</a:t>
            </a:r>
          </a:p>
        </p:txBody>
      </p:sp>
      <p:pic>
        <p:nvPicPr>
          <p:cNvPr id="1036" name="Picture 12" descr="Food Explorer Cluib Explorers - Cartoon Clipart - Full Size Clipart  (#5542011) - PinClipar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66"/>
          <a:stretch/>
        </p:blipFill>
        <p:spPr bwMode="auto">
          <a:xfrm>
            <a:off x="7721903" y="2940336"/>
            <a:ext cx="594279" cy="97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449519" y="3251259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run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60" y="414419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49518" y="4347473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wave</a:t>
            </a: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56122" y="1180618"/>
            <a:ext cx="8310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Maiandra GD" pitchFamily="34" charset="0"/>
              </a:rPr>
              <a:t>Present Tense using the – </a:t>
            </a:r>
            <a:r>
              <a:rPr lang="en-GB" sz="4000" u="sng" dirty="0" err="1">
                <a:latin typeface="Maiandra GD" pitchFamily="34" charset="0"/>
              </a:rPr>
              <a:t>ing</a:t>
            </a:r>
            <a:r>
              <a:rPr lang="en-GB" sz="4000" u="sng" dirty="0">
                <a:latin typeface="Maiandra GD" pitchFamily="34" charset="0"/>
              </a:rPr>
              <a:t> Suffix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Maiandra GD" pitchFamily="34" charset="0"/>
              </a:rPr>
              <a:t>You can also show that an event is happening now by adding the suffix –</a:t>
            </a:r>
            <a:r>
              <a:rPr lang="en-GB" altLang="en-US" dirty="0" err="1">
                <a:latin typeface="Maiandra GD" pitchFamily="34" charset="0"/>
              </a:rPr>
              <a:t>ing</a:t>
            </a:r>
            <a:r>
              <a:rPr lang="en-GB" altLang="en-US" dirty="0">
                <a:latin typeface="Maiandra GD" pitchFamily="34" charset="0"/>
              </a:rPr>
              <a:t> to a word. </a:t>
            </a:r>
          </a:p>
        </p:txBody>
      </p:sp>
      <p:pic>
        <p:nvPicPr>
          <p:cNvPr id="1026" name="Picture 2" descr="Explorer Stock Illustrations – 33,705 Explorer Stock Illustrations, Vectors  &amp; Clipart - Dreamstim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80" r="-7848"/>
          <a:stretch/>
        </p:blipFill>
        <p:spPr bwMode="auto">
          <a:xfrm>
            <a:off x="1851948" y="2989649"/>
            <a:ext cx="763929" cy="90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54774" y="3165241"/>
            <a:ext cx="3246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read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44" y="4166886"/>
            <a:ext cx="761733" cy="8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54774" y="4085863"/>
            <a:ext cx="2169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look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844853" y="3056937"/>
            <a:ext cx="619927" cy="8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82140" y="3251259"/>
            <a:ext cx="2632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point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4844852" y="3984051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851000" y="4225939"/>
            <a:ext cx="2004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hid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36" name="Picture 12" descr="Food Explorer Cluib Explorers - Cartoon Clipart - Full Size Clipart  (#5542011) - PinClipar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66"/>
          <a:stretch/>
        </p:blipFill>
        <p:spPr bwMode="auto">
          <a:xfrm>
            <a:off x="7855239" y="2924251"/>
            <a:ext cx="594279" cy="97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408268" y="3190083"/>
            <a:ext cx="2321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runn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60" y="414419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49517" y="4244480"/>
            <a:ext cx="2939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wav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</p:spTree>
    <p:extLst>
      <p:ext uri="{BB962C8B-B14F-4D97-AF65-F5344CB8AC3E}">
        <p14:creationId xmlns:p14="http://schemas.microsoft.com/office/powerpoint/2010/main" val="1850451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4774" y="1180618"/>
            <a:ext cx="6493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latin typeface="Maiandra GD" pitchFamily="34" charset="0"/>
              </a:rPr>
              <a:t>Did you notice what happened to the words hide and wave?</a:t>
            </a: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2020630" y="2887883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7763" y="3183782"/>
            <a:ext cx="1377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hid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  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173" y="399147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136739" y="4169471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wav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4595150" y="4221185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>
            <a:off x="4595150" y="3287210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096000" y="3183782"/>
            <a:ext cx="2804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hiding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38440" y="4125757"/>
            <a:ext cx="2720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waving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36203" y="2257836"/>
            <a:ext cx="8264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the verb ends in </a:t>
            </a:r>
            <a:r>
              <a:rPr lang="en-GB" sz="2400" dirty="0">
                <a:solidFill>
                  <a:srgbClr val="FF0000"/>
                </a:solidFill>
              </a:rPr>
              <a:t>e </a:t>
            </a:r>
            <a:r>
              <a:rPr lang="en-GB" sz="2400" dirty="0"/>
              <a:t>then the </a:t>
            </a:r>
            <a:r>
              <a:rPr lang="en-GB" sz="2400" dirty="0">
                <a:solidFill>
                  <a:srgbClr val="FF0000"/>
                </a:solidFill>
              </a:rPr>
              <a:t>e </a:t>
            </a:r>
            <a:r>
              <a:rPr lang="en-GB" sz="2400" dirty="0"/>
              <a:t>is removed and –</a:t>
            </a:r>
            <a:r>
              <a:rPr lang="en-GB" sz="2400" dirty="0" err="1"/>
              <a:t>ing</a:t>
            </a:r>
            <a:r>
              <a:rPr lang="en-GB" sz="2400" dirty="0"/>
              <a:t> is added.</a:t>
            </a:r>
          </a:p>
        </p:txBody>
      </p:sp>
    </p:spTree>
    <p:extLst>
      <p:ext uri="{BB962C8B-B14F-4D97-AF65-F5344CB8AC3E}">
        <p14:creationId xmlns:p14="http://schemas.microsoft.com/office/powerpoint/2010/main" val="1850451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65814" y="1180618"/>
            <a:ext cx="8322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Maiandra GD" pitchFamily="34" charset="0"/>
              </a:rPr>
              <a:t>Past Tense using the –ed suffix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Maiandra GD" pitchFamily="34" charset="0"/>
              </a:rPr>
              <a:t>When describing an event that happened in the past we can often put the –ed suffix at  the end of the verb. </a:t>
            </a: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97" y="2929215"/>
            <a:ext cx="1049227" cy="117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87624" y="3370726"/>
            <a:ext cx="1909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look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ed</a:t>
            </a: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452758" y="3010197"/>
            <a:ext cx="848457" cy="116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26912" y="3336585"/>
            <a:ext cx="1620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point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ed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646" y="2952883"/>
            <a:ext cx="794229" cy="129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03218" y="3336585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wav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31357" y="4254377"/>
            <a:ext cx="900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E.g. Yesterday the explorer grabb</a:t>
            </a:r>
            <a:r>
              <a:rPr lang="en-GB" sz="2000" dirty="0">
                <a:solidFill>
                  <a:srgbClr val="FF0000"/>
                </a:solidFill>
              </a:rPr>
              <a:t>ed </a:t>
            </a:r>
            <a:r>
              <a:rPr lang="en-GB" sz="2000" dirty="0"/>
              <a:t>hold of a vine and jump</a:t>
            </a:r>
            <a:r>
              <a:rPr lang="en-GB" sz="2000" dirty="0">
                <a:solidFill>
                  <a:srgbClr val="FF0000"/>
                </a:solidFill>
              </a:rPr>
              <a:t>ed</a:t>
            </a:r>
            <a:r>
              <a:rPr lang="en-GB" sz="2000" dirty="0"/>
              <a:t> over the log.</a:t>
            </a:r>
          </a:p>
        </p:txBody>
      </p:sp>
    </p:spTree>
    <p:extLst>
      <p:ext uri="{BB962C8B-B14F-4D97-AF65-F5344CB8AC3E}">
        <p14:creationId xmlns:p14="http://schemas.microsoft.com/office/powerpoint/2010/main" val="461875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9823" y="1238491"/>
            <a:ext cx="78707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800" b="1" u="sng" dirty="0">
                <a:latin typeface="Maiandra GD" pitchFamily="34" charset="0"/>
              </a:rPr>
              <a:t>Can you remember the rules for adding -ed to words ending in a consonant and then -y?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09823" y="2334244"/>
            <a:ext cx="78707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dirty="0">
                <a:latin typeface="Maiandra GD" pitchFamily="34" charset="0"/>
              </a:rPr>
              <a:t>If the verb ends in a consonant and then </a:t>
            </a:r>
            <a:r>
              <a:rPr lang="en-GB" sz="2400" dirty="0">
                <a:solidFill>
                  <a:srgbClr val="FF0000"/>
                </a:solidFill>
                <a:latin typeface="Maiandra GD" pitchFamily="34" charset="0"/>
              </a:rPr>
              <a:t>y</a:t>
            </a:r>
            <a:r>
              <a:rPr lang="en-GB" sz="2400" dirty="0">
                <a:latin typeface="Maiandra GD" pitchFamily="34" charset="0"/>
              </a:rPr>
              <a:t>, change it to an </a:t>
            </a:r>
            <a:r>
              <a:rPr lang="en-GB" sz="2400" dirty="0">
                <a:solidFill>
                  <a:srgbClr val="FF0000"/>
                </a:solidFill>
                <a:latin typeface="Maiandra GD" pitchFamily="34" charset="0"/>
              </a:rPr>
              <a:t>i </a:t>
            </a:r>
            <a:r>
              <a:rPr lang="en-GB" sz="2400" dirty="0">
                <a:latin typeface="Maiandra GD" pitchFamily="34" charset="0"/>
              </a:rPr>
              <a:t>and then add </a:t>
            </a:r>
            <a:r>
              <a:rPr lang="en-GB" sz="2400" dirty="0">
                <a:solidFill>
                  <a:srgbClr val="FF0000"/>
                </a:solidFill>
                <a:latin typeface="Maiandra GD" pitchFamily="34" charset="0"/>
              </a:rPr>
              <a:t>–ed</a:t>
            </a:r>
            <a:r>
              <a:rPr lang="en-GB" sz="2400" dirty="0">
                <a:latin typeface="Maiandra GD" pitchFamily="34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39969" y="3071899"/>
            <a:ext cx="1817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cry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63118" y="3620627"/>
            <a:ext cx="1226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try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63118" y="4178572"/>
            <a:ext cx="1041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fry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122518" y="3793615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122518" y="3214339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4122518" y="4309007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841357" y="3138669"/>
            <a:ext cx="2257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cried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45215" y="3655352"/>
            <a:ext cx="1319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tried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68365" y="4235807"/>
            <a:ext cx="1296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fried</a:t>
            </a: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05651" y="1331089"/>
            <a:ext cx="78939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Maiandra GD" pitchFamily="34" charset="0"/>
              </a:rPr>
              <a:t>Some verbs do not follow the same pattern when being written in the past tense. You do not use </a:t>
            </a:r>
            <a:r>
              <a:rPr lang="en-GB" sz="2000" dirty="0">
                <a:solidFill>
                  <a:srgbClr val="FF0000"/>
                </a:solidFill>
                <a:latin typeface="Maiandra GD" pitchFamily="34" charset="0"/>
              </a:rPr>
              <a:t>–ed</a:t>
            </a:r>
            <a:r>
              <a:rPr lang="en-GB" sz="2000" dirty="0">
                <a:latin typeface="Maiandra GD" pitchFamily="34" charset="0"/>
              </a:rPr>
              <a:t> instead the word changes completely.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02" y="2346752"/>
            <a:ext cx="8032831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83980" y="1088020"/>
            <a:ext cx="4641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latin typeface="Maiandra GD" pitchFamily="34" charset="0"/>
              </a:rPr>
              <a:t>Your Task</a:t>
            </a:r>
          </a:p>
        </p:txBody>
      </p:sp>
      <p:sp>
        <p:nvSpPr>
          <p:cNvPr id="3" name="Rectangle 2"/>
          <p:cNvSpPr/>
          <p:nvPr/>
        </p:nvSpPr>
        <p:spPr>
          <a:xfrm>
            <a:off x="6701741" y="1857461"/>
            <a:ext cx="3194613" cy="34668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674" y="2054230"/>
            <a:ext cx="2774449" cy="3073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51949" y="1857461"/>
            <a:ext cx="44678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Maiandra GD" pitchFamily="34" charset="0"/>
              </a:rPr>
              <a:t>Option 1</a:t>
            </a:r>
            <a:r>
              <a:rPr lang="en-GB" dirty="0">
                <a:latin typeface="Maiandra GD" pitchFamily="34" charset="0"/>
              </a:rPr>
              <a:t>- Print out the sheet and complete the sentences.</a:t>
            </a:r>
          </a:p>
          <a:p>
            <a:r>
              <a:rPr lang="en-GB" b="1" dirty="0">
                <a:latin typeface="Maiandra GD" pitchFamily="34" charset="0"/>
              </a:rPr>
              <a:t>Option 2</a:t>
            </a:r>
            <a:r>
              <a:rPr lang="en-GB" dirty="0">
                <a:latin typeface="Maiandra GD" pitchFamily="34" charset="0"/>
              </a:rPr>
              <a:t>-Complete the sheet  digitally in Word.</a:t>
            </a:r>
          </a:p>
          <a:p>
            <a:r>
              <a:rPr lang="en-GB" b="1" dirty="0">
                <a:latin typeface="Maiandra GD" pitchFamily="34" charset="0"/>
              </a:rPr>
              <a:t>Option 3</a:t>
            </a:r>
            <a:r>
              <a:rPr lang="en-GB" dirty="0">
                <a:latin typeface="Maiandra GD" pitchFamily="34" charset="0"/>
              </a:rPr>
              <a:t> - Look at the sheet on a device and write the missing words on a separate piece of paper.</a:t>
            </a:r>
          </a:p>
          <a:p>
            <a:endParaRPr lang="en-GB" dirty="0">
              <a:latin typeface="Maiandra GD" pitchFamily="34" charset="0"/>
            </a:endParaRPr>
          </a:p>
          <a:p>
            <a:r>
              <a:rPr lang="en-GB" b="1" dirty="0">
                <a:latin typeface="Maiandra GD" pitchFamily="34" charset="0"/>
              </a:rPr>
              <a:t>Challenge</a:t>
            </a:r>
            <a:r>
              <a:rPr lang="en-GB" dirty="0">
                <a:latin typeface="Maiandra GD" pitchFamily="34" charset="0"/>
              </a:rPr>
              <a:t> – Write your own animal sentences in the past and present tense. </a:t>
            </a: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450</TotalTime>
  <Words>426</Words>
  <Application>Microsoft Office PowerPoint</Application>
  <PresentationFormat>Widescreen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Maiandra GD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27</cp:revision>
  <dcterms:created xsi:type="dcterms:W3CDTF">2021-01-14T15:08:36Z</dcterms:created>
  <dcterms:modified xsi:type="dcterms:W3CDTF">2021-01-16T06:49:29Z</dcterms:modified>
</cp:coreProperties>
</file>