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6" r:id="rId4"/>
    <p:sldId id="261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 Hanson BTP" initials="EHB" lastIdx="0" clrIdx="0">
    <p:extLst>
      <p:ext uri="{19B8F6BF-5375-455C-9EA6-DF929625EA0E}">
        <p15:presenceInfo xmlns:p15="http://schemas.microsoft.com/office/powerpoint/2012/main" xmlns="" userId="S-1-5-21-2879283742-4050561872-1295807617-266442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343" autoAdjust="0"/>
  </p:normalViewPr>
  <p:slideViewPr>
    <p:cSldViewPr snapToGrid="0">
      <p:cViewPr>
        <p:scale>
          <a:sx n="76" d="100"/>
          <a:sy n="76" d="100"/>
        </p:scale>
        <p:origin x="-504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99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000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65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6581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3047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7128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2677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66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437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56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104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18686-F413-4BE2-B8F1-9C3556B3F213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BFD0C-2989-475B-961F-E15927B0C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861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www.bbc.co.uk/bitesize/topics/zyhp34j/articles/zr2h47h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16037"/>
          </a:xfrm>
          <a:solidFill>
            <a:srgbClr val="92D050"/>
          </a:solidFill>
        </p:spPr>
        <p:txBody>
          <a:bodyPr/>
          <a:lstStyle/>
          <a:p>
            <a:r>
              <a:rPr lang="en-US" dirty="0">
                <a:latin typeface="Comic Sans MS" panose="030F0702030302020204" pitchFamily="66" charset="0"/>
                <a:cs typeface="Calibri Light"/>
              </a:rPr>
              <a:t>Thursday 7</a:t>
            </a:r>
            <a:r>
              <a:rPr lang="en-US" baseline="30000" dirty="0">
                <a:latin typeface="Comic Sans MS" panose="030F0702030302020204" pitchFamily="66" charset="0"/>
                <a:cs typeface="Calibri Light"/>
              </a:rPr>
              <a:t>th</a:t>
            </a:r>
            <a:r>
              <a:rPr lang="en-US" dirty="0">
                <a:latin typeface="Comic Sans MS" panose="030F0702030302020204" pitchFamily="66" charset="0"/>
                <a:cs typeface="Calibri Light"/>
              </a:rPr>
              <a:t> February 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rgbClr val="92D050"/>
          </a:solidFill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u="sng" dirty="0">
                <a:latin typeface="Comic Sans MS" panose="030F0702030302020204" pitchFamily="66" charset="0"/>
                <a:ea typeface="+mn-lt"/>
                <a:cs typeface="+mn-lt"/>
              </a:rPr>
              <a:t>Topic - Geography</a:t>
            </a:r>
          </a:p>
          <a:p>
            <a:r>
              <a:rPr lang="en-GB" b="1" dirty="0">
                <a:latin typeface="Comic Sans MS" panose="030F0702030302020204" pitchFamily="66" charset="0"/>
                <a:ea typeface="+mn-lt"/>
                <a:cs typeface="+mn-lt"/>
              </a:rPr>
              <a:t>LO: To compare Rio de Janeiro with Stratford upon Avon.</a:t>
            </a:r>
            <a:endParaRPr lang="en-US" dirty="0">
              <a:latin typeface="Comic Sans MS" panose="030F0702030302020204" pitchFamily="66" charset="0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92072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1489166"/>
            <a:ext cx="987552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u="sng" dirty="0">
                <a:latin typeface="Comic Sans MS" panose="030F0702030302020204" pitchFamily="66" charset="0"/>
              </a:rPr>
              <a:t>Rio and Stratford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200" b="1" dirty="0">
                <a:latin typeface="Comic Sans MS" panose="030F0702030302020204" pitchFamily="66" charset="0"/>
              </a:rPr>
              <a:t>Rio de Janeiro </a:t>
            </a:r>
            <a:r>
              <a:rPr lang="en-GB" sz="3200" dirty="0">
                <a:latin typeface="Comic Sans MS" panose="030F0702030302020204" pitchFamily="66" charset="0"/>
              </a:rPr>
              <a:t>in </a:t>
            </a:r>
            <a:r>
              <a:rPr lang="en-GB" sz="3200" b="1" dirty="0">
                <a:latin typeface="Comic Sans MS" panose="030F0702030302020204" pitchFamily="66" charset="0"/>
              </a:rPr>
              <a:t>Brazil</a:t>
            </a:r>
            <a:r>
              <a:rPr lang="en-GB" sz="3200" dirty="0">
                <a:latin typeface="Comic Sans MS" panose="030F0702030302020204" pitchFamily="66" charset="0"/>
              </a:rPr>
              <a:t> and our home town of </a:t>
            </a:r>
            <a:r>
              <a:rPr lang="en-GB" sz="3200" b="1" dirty="0">
                <a:latin typeface="Comic Sans MS" panose="030F0702030302020204" pitchFamily="66" charset="0"/>
              </a:rPr>
              <a:t>Stratford</a:t>
            </a:r>
            <a:r>
              <a:rPr lang="en-GB" sz="3200" dirty="0">
                <a:latin typeface="Comic Sans MS" panose="030F0702030302020204" pitchFamily="66" charset="0"/>
              </a:rPr>
              <a:t> in the </a:t>
            </a:r>
            <a:r>
              <a:rPr lang="en-GB" sz="3200" b="1" dirty="0">
                <a:latin typeface="Comic Sans MS" panose="030F0702030302020204" pitchFamily="66" charset="0"/>
              </a:rPr>
              <a:t>United Kingdom </a:t>
            </a:r>
            <a:r>
              <a:rPr lang="en-GB" sz="3200" dirty="0">
                <a:latin typeface="Comic Sans MS" panose="030F0702030302020204" pitchFamily="66" charset="0"/>
              </a:rPr>
              <a:t>are very different places.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We will </a:t>
            </a:r>
            <a:r>
              <a:rPr lang="en-GB" sz="3200" b="1" dirty="0">
                <a:latin typeface="Comic Sans MS" panose="030F0702030302020204" pitchFamily="66" charset="0"/>
              </a:rPr>
              <a:t>compare</a:t>
            </a:r>
            <a:r>
              <a:rPr lang="en-GB" sz="3200" dirty="0">
                <a:latin typeface="Comic Sans MS" panose="030F0702030302020204" pitchFamily="66" charset="0"/>
              </a:rPr>
              <a:t> these two places to understand how they are </a:t>
            </a:r>
            <a:r>
              <a:rPr lang="en-GB" sz="3200" b="1" dirty="0">
                <a:latin typeface="Comic Sans MS" panose="030F0702030302020204" pitchFamily="66" charset="0"/>
              </a:rPr>
              <a:t>different</a:t>
            </a:r>
            <a:r>
              <a:rPr lang="en-GB" sz="3200" dirty="0">
                <a:latin typeface="Comic Sans MS" panose="030F0702030302020204" pitchFamily="66" charset="0"/>
              </a:rPr>
              <a:t> and how they are </a:t>
            </a:r>
            <a:r>
              <a:rPr lang="en-GB" sz="3200" b="1" dirty="0">
                <a:latin typeface="Comic Sans MS" panose="030F0702030302020204" pitchFamily="66" charset="0"/>
              </a:rPr>
              <a:t>similar</a:t>
            </a:r>
            <a:r>
              <a:rPr lang="en-GB" sz="3200" dirty="0">
                <a:latin typeface="Comic Sans MS" panose="030F0702030302020204" pitchFamily="66" charset="0"/>
              </a:rPr>
              <a:t>.</a:t>
            </a:r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r>
              <a:rPr lang="en-GB" dirty="0">
                <a:latin typeface="Twinkl Cursive Looped" panose="02000000000000000000" pitchFamily="2" charset="0"/>
              </a:rPr>
              <a:t> </a:t>
            </a:r>
          </a:p>
        </p:txBody>
      </p:sp>
      <p:pic>
        <p:nvPicPr>
          <p:cNvPr id="3" name="Picture 2" descr="Centro, Rio de Janeiro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02" y="970671"/>
            <a:ext cx="2470178" cy="1589649"/>
          </a:xfrm>
          <a:prstGeom prst="rect">
            <a:avLst/>
          </a:prstGeom>
        </p:spPr>
      </p:pic>
      <p:pic>
        <p:nvPicPr>
          <p:cNvPr id="5" name="Picture 4" descr="Stratford-upon-Avon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2474" y="302456"/>
            <a:ext cx="2841672" cy="213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47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7280" y="1489166"/>
            <a:ext cx="9875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56603" y="1308295"/>
            <a:ext cx="962230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600" b="1" u="sng" dirty="0">
              <a:latin typeface="Comic Sans MS" panose="030F0702030302020204" pitchFamily="66" charset="0"/>
            </a:endParaRPr>
          </a:p>
          <a:p>
            <a:endParaRPr lang="en-GB" sz="3600" b="1" u="sng" dirty="0">
              <a:latin typeface="Comic Sans MS" panose="030F0702030302020204" pitchFamily="66" charset="0"/>
            </a:endParaRPr>
          </a:p>
          <a:p>
            <a:r>
              <a:rPr lang="en-GB" sz="3600" b="1" u="sng" dirty="0">
                <a:latin typeface="Comic Sans MS" panose="030F0702030302020204" pitchFamily="66" charset="0"/>
              </a:rPr>
              <a:t>Find out more about Rio de Janeiro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omic Sans MS" panose="030F0702030302020204" pitchFamily="66" charset="0"/>
              </a:rPr>
              <a:t>Watch these clips from BBC </a:t>
            </a:r>
            <a:r>
              <a:rPr lang="en-GB" sz="3600" b="1" dirty="0" err="1">
                <a:latin typeface="Comic Sans MS" panose="030F0702030302020204" pitchFamily="66" charset="0"/>
              </a:rPr>
              <a:t>Bitesize</a:t>
            </a:r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600" b="1" dirty="0">
                <a:latin typeface="Comic Sans MS" panose="030F0702030302020204" pitchFamily="66" charset="0"/>
                <a:hlinkClick r:id="rId2"/>
              </a:rPr>
              <a:t>https://www.bbc.co.uk/bitesize/topics/zyhp34j/articles/zr2h47h</a:t>
            </a:r>
            <a:endParaRPr lang="en-GB" sz="3600" b="1" dirty="0">
              <a:latin typeface="Comic Sans MS" panose="030F0702030302020204" pitchFamily="66" charset="0"/>
            </a:endParaRP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endParaRPr lang="en-GB" b="1" dirty="0">
              <a:latin typeface="Comic Sans MS" panose="030F0702030302020204" pitchFamily="66" charset="0"/>
            </a:endParaRPr>
          </a:p>
          <a:p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6" name="Picture 5" descr="Christ the Redeemer (statue)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5256" y="327924"/>
            <a:ext cx="2247919" cy="3371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401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84739" y="745588"/>
            <a:ext cx="9228406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3200" b="1" u="sng" dirty="0">
                <a:latin typeface="Comic Sans MS" panose="030F0702030302020204" pitchFamily="66" charset="0"/>
              </a:rPr>
              <a:t>What do we know about Stratford?</a:t>
            </a:r>
          </a:p>
          <a:p>
            <a:endParaRPr lang="en-GB" sz="3200" b="1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We know a lot about Stratford because it is where we live.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We also learnt about Stratford last term in our topic ‘Street Detectives’.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Can you find out about Stratford from your family? </a:t>
            </a:r>
          </a:p>
          <a:p>
            <a:endParaRPr lang="en-GB" dirty="0"/>
          </a:p>
        </p:txBody>
      </p:sp>
      <p:pic>
        <p:nvPicPr>
          <p:cNvPr id="5" name="Picture 4" descr="Stratford-upon-Avon rentals for your holidays with IHA direct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9593" y="253220"/>
            <a:ext cx="2700997" cy="202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0450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678476" y="1362507"/>
            <a:ext cx="501894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Comic Sans MS" panose="030F0702030302020204" pitchFamily="66" charset="0"/>
              </a:rPr>
              <a:t>Your Task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Complete the table to find the differences and similarities between Rio and Stratford.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Challenge: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Can you add any more comparisons between these 2 places?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2531" y="2805961"/>
            <a:ext cx="5819775" cy="3819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625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139</Words>
  <Application>Microsoft Office PowerPoint</Application>
  <PresentationFormat>Custom</PresentationFormat>
  <Paragraphs>34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Thursday 7th February 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Thursday 14th January 2021</dc:title>
  <dc:creator>E Hanson BTP</dc:creator>
  <cp:lastModifiedBy>Liz King</cp:lastModifiedBy>
  <cp:revision>27</cp:revision>
  <dcterms:created xsi:type="dcterms:W3CDTF">2021-01-09T09:31:24Z</dcterms:created>
  <dcterms:modified xsi:type="dcterms:W3CDTF">2021-02-07T17:42:30Z</dcterms:modified>
</cp:coreProperties>
</file>