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FFA59-3194-4EFC-8665-439D32D0FA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36F638-7ACC-4CC0-AFC8-639C93261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13A34-7788-4BEB-900A-01AA501AC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0F353-0676-4DAF-8FFA-063102189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6B4C87-C725-403A-AACE-BB8FBF670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5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78FEF-6BC1-4C03-8CAB-74B05B87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95AA7-29A5-44B8-B9F2-0A08ADF2D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366B8-1F44-409D-A50D-36A7BD267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4FE6BA-AE72-435E-B8B8-6B817D7A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D86BC-CA6F-437C-B7B0-AFC1E6307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382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787F8-58A4-4A62-A94B-A35D34ABF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80E71-BDCA-40E0-A353-5B37F4249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4B0283-264B-46D0-A463-766F0EE3F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5D7AA-5FAF-4429-B41E-08863B31C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694EC-7CE1-43AF-990D-CFF954CDF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9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50C7D-3245-428A-9177-B8878F75B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D77C5-FC0C-4AF1-B954-92B3CF8B3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883B1-F33C-4201-8912-444AF4BC5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10413E-5433-48FF-B09E-CDBDC377C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2AE6C-001B-4374-8247-42D1525D1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62D91C-8873-4EFA-88F3-F60A4D3D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81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6B1CC-6326-4AC2-989A-DCB585C91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59EC0-6EDA-4C21-B34D-928D6CA8C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057EA8-5795-427A-AA63-8303A37DC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2E0E17-9487-4EB1-86F9-79171541E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595E29-57A2-42A1-A406-9FDAC744FC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CF4428-2EBC-4771-BDCD-7B8D7DAAD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F44293-AA72-48F3-B4AE-F64BEFCCE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E62666-D10D-46B8-89D4-DC0433D76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84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C2E06-BA82-4351-B623-BC9226A4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1E9AD8-E65E-4A7B-9893-0742F4F56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0E7341-1C94-4473-8B4B-0798132EE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9022DE-04DF-497B-B5FD-83D7F744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2D1918-66EC-4C8F-9098-8DA880EC7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24E55A-E09E-4362-9D93-E5A5001CE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A7D3DC-0F9E-4AAB-8EB3-7994FEE10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49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DE5-897D-4E91-B585-8777616F5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0D43E-4B09-4006-B772-B4FC62E78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F522C-406A-4194-A7BA-C37928647E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010DE-220F-4827-8C10-CD648BAD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593658-4114-425C-B952-19BB9A3BC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445F73-4942-49AA-A62E-0EA9C3345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657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04A97-77D0-47BD-830B-B8F19312F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6BFADB-9F30-41C9-825C-205F65191D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58FCD9-2B53-4E9E-82FC-D3C5A5BAD1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8D9AE7-0EA3-488C-A823-0C5B97960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77DEC-711F-4B1C-AD01-69AECCCF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CF73F-829F-4A2F-8916-825A4618D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467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FCBF1-AE4C-42AF-B249-633437631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5F8B7F-B35E-4D14-B1B1-135302976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9AFF83-364F-4426-9779-72F4E67C4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9704B-FC58-4B25-8459-D58C70CA2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5AD39-BBCB-4864-90F7-9CA086C0B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357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23EDBD-9FF0-4EF5-A8C2-2000E1F1CD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47B95F-CC5F-454E-B3C0-A32DFAB9F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A44858-AD57-416B-8A6C-1A632479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86B46-9539-40D6-B703-97A7B6B9E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34D35-70F6-40E3-98BF-024F7645F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796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1F460A-CA90-4D80-A293-D54CFE950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07C5D-DB25-4246-8D94-0C1459FF9A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6B77A-6424-4C71-B069-5F5DA3747C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23B2F-CCF2-43E7-9CDB-DE3F233C01E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87F31-4296-46BD-8951-360E2D6959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37D640-5864-4B46-A175-DE2935BCB0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D20F-7921-4BC4-9956-D131BA23C4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2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CF816-E4F6-4BEA-8BCF-B5801CBE6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838" y="1710139"/>
            <a:ext cx="7726339" cy="830998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Reading Comprehension</a:t>
            </a:r>
          </a:p>
        </p:txBody>
      </p:sp>
      <p:pic>
        <p:nvPicPr>
          <p:cNvPr id="1026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8DDD00E7-9BE3-4040-9443-4835CA4E77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052177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05856EF-E564-45A2-A0FE-30544DDA71E7}"/>
              </a:ext>
            </a:extLst>
          </p:cNvPr>
          <p:cNvSpPr/>
          <p:nvPr/>
        </p:nvSpPr>
        <p:spPr>
          <a:xfrm>
            <a:off x="-18358" y="210403"/>
            <a:ext cx="87174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u="sng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Thursday 4</a:t>
            </a:r>
            <a:r>
              <a:rPr lang="en-US" sz="4800" b="1" u="sng" baseline="30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4800" b="1" u="sng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February 2021</a:t>
            </a:r>
            <a:endParaRPr lang="en-US" sz="4800" b="1" u="sng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EEAEB6-156B-4DD8-9D66-592DB583DB2B}"/>
              </a:ext>
            </a:extLst>
          </p:cNvPr>
          <p:cNvSpPr txBox="1">
            <a:spLocks/>
          </p:cNvSpPr>
          <p:nvPr/>
        </p:nvSpPr>
        <p:spPr>
          <a:xfrm>
            <a:off x="463926" y="4106527"/>
            <a:ext cx="7450163" cy="17824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LO: 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To show an understanding of the rainforest text by responding to comprehension questions.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1260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7036558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Inferences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1254"/>
            <a:ext cx="7036558" cy="467570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This means that you need to look through the text because there are clues to help you answer the question.</a:t>
            </a:r>
          </a:p>
          <a:p>
            <a:pPr algn="ctr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 These clues might help you to work out how someone is feeling, why somebody did something or why something is happening.</a:t>
            </a:r>
          </a:p>
          <a:p>
            <a:pPr algn="ctr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The two types of question that inferences are used for are;</a:t>
            </a:r>
          </a:p>
          <a:p>
            <a:pPr algn="ctr"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‘why?’ </a:t>
            </a:r>
            <a:r>
              <a:rPr lang="en-GB" altLang="en-US" dirty="0">
                <a:latin typeface="Comic Sans MS" panose="030F0702030302020204" pitchFamily="66" charset="0"/>
              </a:rPr>
              <a:t>and </a:t>
            </a:r>
            <a:r>
              <a:rPr lang="en-GB" altLang="en-US" b="1" dirty="0">
                <a:latin typeface="Comic Sans MS" panose="030F0702030302020204" pitchFamily="66" charset="0"/>
              </a:rPr>
              <a:t>‘how do you know?’</a:t>
            </a:r>
          </a:p>
          <a:p>
            <a:pPr algn="ctr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You then look back through the text to help you to find out how you know.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548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6761"/>
            <a:ext cx="703655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Let’s work out an inference question together.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103977"/>
            <a:ext cx="7036558" cy="101409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sz="1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12800" dirty="0">
                <a:latin typeface="Comic Sans MS" panose="030F0702030302020204" pitchFamily="66" charset="0"/>
              </a:rPr>
              <a:t>How can you tell that The Easter Bunny was upset? What words help you with your answer?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29C22105-2191-4519-9FBF-9FB2F6E1E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2" r="1097" b="79971"/>
          <a:stretch/>
        </p:blipFill>
        <p:spPr bwMode="auto">
          <a:xfrm>
            <a:off x="1590260" y="1595154"/>
            <a:ext cx="5532437" cy="11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35FBC3C-7826-43D3-8D82-9F2512886A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6" t="37054" r="53732" b="38365"/>
          <a:stretch/>
        </p:blipFill>
        <p:spPr bwMode="auto">
          <a:xfrm>
            <a:off x="1590260" y="2838735"/>
            <a:ext cx="2975212" cy="1546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75A1F59-F7E9-48F1-AEAF-A350126D09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3" t="82253" r="2835" b="6072"/>
          <a:stretch/>
        </p:blipFill>
        <p:spPr bwMode="auto">
          <a:xfrm>
            <a:off x="1590260" y="4226807"/>
            <a:ext cx="4940195" cy="11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36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7036558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Prediction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2"/>
            <a:ext cx="7036558" cy="482957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When we are asked to predict, we need to think about what we have already read and then guess which might happen later in the book.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You can use both the pictures and the text to support you when working out what might happen.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An example of a prediction question is…</a:t>
            </a:r>
          </a:p>
          <a:p>
            <a:pPr marL="0" indent="0" algn="just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How do you think the story will end?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390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D3DB5-8F9F-4AE8-B01C-2660B34A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036558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work out an prediction question together.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A2828-B921-49DE-9805-C5354689C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663821"/>
            <a:ext cx="7036558" cy="9908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What do you think Lancelot is going to say?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800F0150-9C5A-4191-BE2F-6791554B8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720919" y="0"/>
            <a:ext cx="3471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37ED5980-31E5-46F8-BAED-93F3E015A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2019"/>
            <a:ext cx="3655183" cy="355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982474-4E13-4255-9167-D1BE8A16B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183" y="1902019"/>
            <a:ext cx="8536817" cy="355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215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9FED1-5F78-4472-9D83-79A0F6155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6709012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Comic Sans MS" panose="030F0702030302020204" pitchFamily="66" charset="0"/>
              </a:rPr>
              <a:t>Today’s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5B517-90EA-4EC1-BC59-CE34E188A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818"/>
            <a:ext cx="6709012" cy="1325563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To read through the text about Rainforests and answer the attached questions.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chool Background Design clipart - School, Library, Education, transparent  clip art">
            <a:extLst>
              <a:ext uri="{FF2B5EF4-FFF2-40B4-BE49-F238E27FC236}">
                <a16:creationId xmlns:a16="http://schemas.microsoft.com/office/drawing/2014/main" id="{4390E73A-9DB0-46A9-8A25-7247DC109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7"/>
          <a:stretch/>
        </p:blipFill>
        <p:spPr bwMode="auto">
          <a:xfrm>
            <a:off x="8193205" y="0"/>
            <a:ext cx="3998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F640AD4-5B49-405B-8359-44B83282CE31}"/>
              </a:ext>
            </a:extLst>
          </p:cNvPr>
          <p:cNvSpPr txBox="1">
            <a:spLocks/>
          </p:cNvSpPr>
          <p:nvPr/>
        </p:nvSpPr>
        <p:spPr>
          <a:xfrm>
            <a:off x="838200" y="2997471"/>
            <a:ext cx="6709012" cy="281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to use part of the question in your answer.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E.g. How much rain do Rainforests get?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Rainforests get at least 200cm of rain every year.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24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1B193-6BF7-46CE-B6BB-0E7A30A69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30984"/>
            <a:ext cx="7473287" cy="1325563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Todays task comes in 3 difficulties.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3600" dirty="0">
                <a:latin typeface="Comic Sans MS" panose="030F0702030302020204" pitchFamily="66" charset="0"/>
              </a:rPr>
              <a:t>- Easiest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Amber</a:t>
            </a:r>
            <a:r>
              <a:rPr lang="en-GB" sz="3600" dirty="0">
                <a:latin typeface="Comic Sans MS" panose="030F0702030302020204" pitchFamily="66" charset="0"/>
              </a:rPr>
              <a:t>- Middle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600" dirty="0">
                <a:latin typeface="Comic Sans MS" panose="030F0702030302020204" pitchFamily="66" charset="0"/>
              </a:rPr>
              <a:t>- Hardest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are free to choose which one you complete.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Each comes with a matching text and questions.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78831D-4C21-4BAB-930C-6596F2D29E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904" y="-4278"/>
            <a:ext cx="4904096" cy="686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75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302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Dubai</vt:lpstr>
      <vt:lpstr>Office Theme</vt:lpstr>
      <vt:lpstr>Reading Comprehension</vt:lpstr>
      <vt:lpstr>Inferences</vt:lpstr>
      <vt:lpstr>Let’s work out an inference question together.</vt:lpstr>
      <vt:lpstr>Prediction </vt:lpstr>
      <vt:lpstr>Let’s work out an prediction question together.</vt:lpstr>
      <vt:lpstr>Today’s task</vt:lpstr>
      <vt:lpstr>Todays task comes in 3 difficulties. Green- Easiest Amber- Middle Red- Hardest You are free to choose which one you complete.  Each comes with a matching text and questions.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Comprehension</dc:title>
  <dc:creator>C Coles BTP</dc:creator>
  <cp:lastModifiedBy>C Coles BTP</cp:lastModifiedBy>
  <cp:revision>6</cp:revision>
  <dcterms:created xsi:type="dcterms:W3CDTF">2021-01-31T14:02:01Z</dcterms:created>
  <dcterms:modified xsi:type="dcterms:W3CDTF">2021-01-31T14:44:10Z</dcterms:modified>
</cp:coreProperties>
</file>