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4" r:id="rId17"/>
    <p:sldId id="315" r:id="rId18"/>
    <p:sldId id="301" r:id="rId19"/>
    <p:sldId id="300" r:id="rId20"/>
    <p:sldId id="311" r:id="rId21"/>
    <p:sldId id="316" r:id="rId22"/>
    <p:sldId id="317" r:id="rId23"/>
    <p:sldId id="318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897" y="2515837"/>
            <a:ext cx="615749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omic Sans MS" panose="030F0702030302020204" pitchFamily="66" charset="0"/>
              </a:rPr>
              <a:t>These are number bonds to ___</a:t>
            </a:r>
          </a:p>
          <a:p>
            <a:pPr marL="514350" indent="-514350">
              <a:buAutoNum type="arabicParenR"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 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2      1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6     3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4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symbol means “add”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 starting at 12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828800" y="1184044"/>
            <a:ext cx="1201003" cy="4367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3359624" y="1184044"/>
            <a:ext cx="1201003" cy="4367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765343" y="1199966"/>
            <a:ext cx="1201003" cy="4367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4953848"/>
            <a:ext cx="2055098" cy="9040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4250" y="4953848"/>
            <a:ext cx="2022074" cy="88954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70250" y="505512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omic Sans MS" panose="030F0702030302020204" pitchFamily="66" charset="0"/>
              </a:rPr>
              <a:t>These are number bonds to ___</a:t>
            </a:r>
          </a:p>
          <a:p>
            <a:pPr marL="514350" indent="-514350">
              <a:buAutoNum type="arabicParenR"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 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2      1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6     3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4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symbol means “add”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 starting at 12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counters?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40540" y="3416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8315" y="3904332"/>
            <a:ext cx="3396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12, 14, 16, 18, 20…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828800" y="1184045"/>
            <a:ext cx="1201003" cy="4367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3359624" y="1184045"/>
            <a:ext cx="1201003" cy="4367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765343" y="1199967"/>
            <a:ext cx="1201003" cy="43672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4953848"/>
            <a:ext cx="2055098" cy="9040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250" y="4953848"/>
            <a:ext cx="2022074" cy="88954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70250" y="505512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71061" y="192792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16154" y="50551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934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5272" y="488877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long is 4 paperclips?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2716500"/>
            <a:ext cx="6888073" cy="14231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8783">
            <a:off x="1034959" y="2314334"/>
            <a:ext cx="1150813" cy="804332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191470" y="1746951"/>
            <a:ext cx="0" cy="1528511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039905" y="1733341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448" y="1193147"/>
            <a:ext cx="1483691" cy="121975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681218" y="982995"/>
            <a:ext cx="2191795" cy="820027"/>
          </a:xfrm>
          <a:prstGeom prst="wedgeRoundRectCallout">
            <a:avLst>
              <a:gd name="adj1" fmla="val 78459"/>
              <a:gd name="adj2" fmla="val 1794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520950" y="1039065"/>
            <a:ext cx="25123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This is like counting in 2s!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39644" y="4212870"/>
            <a:ext cx="258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2, 4, 6, 8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81305" y="4950332"/>
            <a:ext cx="1248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8783">
            <a:off x="1879895" y="2302056"/>
            <a:ext cx="1150813" cy="8043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8783">
            <a:off x="2724831" y="2289778"/>
            <a:ext cx="1150813" cy="8043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8783">
            <a:off x="3569767" y="2277500"/>
            <a:ext cx="1150813" cy="8043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743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0.27569 0.0208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85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37826" y="625801"/>
            <a:ext cx="2441374" cy="36186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34991" y="661526"/>
            <a:ext cx="2441374" cy="361862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82110" y="445974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long is 3 pencils?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2470840"/>
            <a:ext cx="6888073" cy="1423155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191470" y="1460310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295499" y="1460310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39644" y="3842986"/>
            <a:ext cx="258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5, 10, 15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49724" y="4527826"/>
            <a:ext cx="1265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1962" y="639340"/>
            <a:ext cx="2441374" cy="36186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300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4.81481E-6 L 0.46336 0.0328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16" y="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5272" y="426097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long is 1 pencil and 1 paperclip?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2716500"/>
            <a:ext cx="6888073" cy="1423155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191470" y="1705970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56733" y="871462"/>
            <a:ext cx="2441374" cy="3618627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3294370" y="1705972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8783">
            <a:off x="3141396" y="2286965"/>
            <a:ext cx="1150813" cy="8043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76483" y="5324520"/>
            <a:ext cx="258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2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48374" y="5324520"/>
            <a:ext cx="1692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836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8 -4.44444E-6 L 0.09289 -0.0046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632235" y="3880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1519599"/>
            <a:ext cx="6888073" cy="14231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4" y="3650919"/>
            <a:ext cx="6888073" cy="14231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05869" y="1938128"/>
            <a:ext cx="1695226" cy="31998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97554" y="-509430"/>
            <a:ext cx="2142543" cy="3883504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184209" y="925921"/>
            <a:ext cx="0" cy="916524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17829" y="503533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is the total length of the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5818">
            <a:off x="6749332" y="4747021"/>
            <a:ext cx="696218" cy="13141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69770">
            <a:off x="6123610" y="4525770"/>
            <a:ext cx="879929" cy="159493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718889" y="5625879"/>
            <a:ext cx="258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8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6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97696" y="5625879"/>
            <a:ext cx="1349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50858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94553" y="49354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571128" y="925921"/>
            <a:ext cx="0" cy="916524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169690" y="3079768"/>
            <a:ext cx="0" cy="916524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738615" y="3079768"/>
            <a:ext cx="0" cy="916524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571128" y="1170712"/>
            <a:ext cx="1241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410558" y="3276420"/>
            <a:ext cx="1917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3.7037E-6 L 0.2809 0.3104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58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0.36875 -0.0034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8" grpId="0"/>
      <p:bldP spid="29" grpId="0"/>
      <p:bldP spid="2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06" y="1679157"/>
            <a:ext cx="6888073" cy="142315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402959" y="53747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06916" y="810067"/>
            <a:ext cx="838717" cy="1583111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983622" y="1320129"/>
            <a:ext cx="0" cy="916524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269658" y="1290139"/>
            <a:ext cx="0" cy="916524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09977" y="1756683"/>
            <a:ext cx="1695226" cy="31998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8104" y="1955006"/>
            <a:ext cx="2142543" cy="38835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350858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94553" y="49354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80061" y="3725421"/>
            <a:ext cx="1214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97688" y="3075985"/>
            <a:ext cx="1126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32555" y="4324504"/>
            <a:ext cx="1054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1971" y="4871750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is the total length of the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30605" y="5625879"/>
            <a:ext cx="258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8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97696" y="5625879"/>
            <a:ext cx="1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11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69770">
            <a:off x="7051923" y="4262825"/>
            <a:ext cx="879929" cy="15949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7598">
            <a:off x="6392799" y="4475151"/>
            <a:ext cx="586097" cy="11062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00764 0.4351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" y="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402959" y="53747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64961" y="734317"/>
            <a:ext cx="838717" cy="15831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47038" y="1282633"/>
            <a:ext cx="1695226" cy="31998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45221" y="219789"/>
            <a:ext cx="2142543" cy="38835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0858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94553" y="49354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88965" y="1834947"/>
            <a:ext cx="12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11396" y="2567487"/>
            <a:ext cx="107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31416" y="1228715"/>
            <a:ext cx="114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1971" y="3888878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is the total length of 2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61932" y="4448421"/>
            <a:ext cx="258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3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29023" y="4448421"/>
            <a:ext cx="1276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7598">
            <a:off x="6146383" y="3514507"/>
            <a:ext cx="586097" cy="110628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7598">
            <a:off x="6723706" y="3483209"/>
            <a:ext cx="586097" cy="110628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19046" y="522637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2             is equal to 1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7598">
            <a:off x="2001700" y="4906314"/>
            <a:ext cx="586097" cy="110628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7598">
            <a:off x="2579023" y="4875016"/>
            <a:ext cx="586097" cy="110628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5818">
            <a:off x="5589164" y="4837612"/>
            <a:ext cx="738076" cy="1393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148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402959" y="53747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64961" y="734317"/>
            <a:ext cx="838717" cy="15831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47038" y="1282633"/>
            <a:ext cx="1695226" cy="31998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45221" y="219789"/>
            <a:ext cx="2142543" cy="38835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0858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94553" y="49354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88965" y="1834947"/>
            <a:ext cx="1050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11396" y="2567487"/>
            <a:ext cx="107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31416" y="1228715"/>
            <a:ext cx="1243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1971" y="3888878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is the total length of 2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61932" y="4933111"/>
            <a:ext cx="258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6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29022" y="4933111"/>
            <a:ext cx="1240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5818">
            <a:off x="6082269" y="3459367"/>
            <a:ext cx="738076" cy="139314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5818">
            <a:off x="6602300" y="3568145"/>
            <a:ext cx="738076" cy="1393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140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402959" y="53747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64961" y="734317"/>
            <a:ext cx="838717" cy="15831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47038" y="1282633"/>
            <a:ext cx="1695226" cy="31998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45221" y="219789"/>
            <a:ext cx="2142543" cy="38835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0858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94553" y="49354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88965" y="1834947"/>
            <a:ext cx="1097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11396" y="2567487"/>
            <a:ext cx="1058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31416" y="1228715"/>
            <a:ext cx="1179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79062" y="3603517"/>
            <a:ext cx="3663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Which is longer?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1971" y="5500568"/>
            <a:ext cx="258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6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79062" y="5500568"/>
            <a:ext cx="1194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5818">
            <a:off x="1283383" y="4135603"/>
            <a:ext cx="738076" cy="139314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5818">
            <a:off x="1941883" y="4247884"/>
            <a:ext cx="738076" cy="13931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7598">
            <a:off x="5308163" y="4289469"/>
            <a:ext cx="586097" cy="110628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69770">
            <a:off x="5936905" y="4074925"/>
            <a:ext cx="879929" cy="159493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960888" y="4260153"/>
            <a:ext cx="2041567" cy="116491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5043924" y="4313986"/>
            <a:ext cx="2041567" cy="116491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4502803" y="5554317"/>
            <a:ext cx="258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8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69894" y="5554317"/>
            <a:ext cx="1207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11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459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8|9.2|2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5.4|6.1|13|1.8|1|1.7|10.8|8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1.4|1|3.7|9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7.1|2.5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|4.4|2.8|4|3|0.9|6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2.6|1.8|2.3|6.7|5.8|1.5|2.2|2.4|13.8|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2.3|1.8|3.1|7.2|5.4|2.4|1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9.8|8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8|4|7.6|4.3|5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purl.org/dc/elements/1.1/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5914</TotalTime>
  <Words>299</Words>
  <Application>Microsoft Office PowerPoint</Application>
  <PresentationFormat>On-screen Show (4:3)</PresentationFormat>
  <Paragraphs>83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2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233</cp:revision>
  <dcterms:created xsi:type="dcterms:W3CDTF">2019-07-05T11:02:13Z</dcterms:created>
  <dcterms:modified xsi:type="dcterms:W3CDTF">2021-03-01T11:46:01Z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