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x-wav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handoutMasterIdLst>
    <p:handoutMasterId r:id="rId21"/>
  </p:handoutMasterIdLst>
  <p:sldIdLst>
    <p:sldId id="258" r:id="rId2"/>
    <p:sldId id="263" r:id="rId3"/>
    <p:sldId id="264" r:id="rId4"/>
    <p:sldId id="267" r:id="rId5"/>
    <p:sldId id="270" r:id="rId6"/>
    <p:sldId id="271" r:id="rId7"/>
    <p:sldId id="272" r:id="rId8"/>
    <p:sldId id="273" r:id="rId9"/>
    <p:sldId id="274" r:id="rId10"/>
    <p:sldId id="275" r:id="rId11"/>
    <p:sldId id="276" r:id="rId12"/>
    <p:sldId id="277" r:id="rId13"/>
    <p:sldId id="278" r:id="rId14"/>
    <p:sldId id="268" r:id="rId15"/>
    <p:sldId id="269" r:id="rId16"/>
    <p:sldId id="280" r:id="rId17"/>
    <p:sldId id="281" r:id="rId18"/>
    <p:sldId id="282" r:id="rId19"/>
    <p:sldId id="284" r:id="rId20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22"/>
      <p:bold r:id="rId23"/>
      <p:italic r:id="rId24"/>
      <p:boldItalic r:id="rId25"/>
    </p:embeddedFont>
    <p:embeddedFont>
      <p:font typeface="Sassoon Infant Rg" panose="02000503030000020003" charset="0"/>
      <p:regular r:id="rId26"/>
      <p:bold r:id="rId27"/>
    </p:embeddedFont>
    <p:embeddedFont>
      <p:font typeface="Tuffy" panose="020B0603060100000000" charset="0"/>
      <p:regular r:id="rId28"/>
      <p:bold r:id="rId29"/>
      <p:italic r:id="rId30"/>
      <p:boldItalic r:id="rId31"/>
    </p:embeddedFont>
    <p:embeddedFont>
      <p:font typeface="Twinkl" pitchFamily="2" charset="0"/>
      <p:regular r:id="rId32"/>
      <p:bold r:id="rId33"/>
    </p:embeddedFont>
    <p:embeddedFont>
      <p:font typeface="Twinkl SemiBold" charset="0"/>
      <p:bold r:id="rId34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pos="317">
          <p15:clr>
            <a:srgbClr val="A4A3A4"/>
          </p15:clr>
        </p15:guide>
        <p15:guide id="4" orient="horz" pos="3997">
          <p15:clr>
            <a:srgbClr val="A4A3A4"/>
          </p15:clr>
        </p15:guide>
        <p15:guide id="5" pos="5420">
          <p15:clr>
            <a:srgbClr val="A4A3A4"/>
          </p15:clr>
        </p15:guide>
        <p15:guide id="6" orient="horz" pos="323">
          <p15:clr>
            <a:srgbClr val="A4A3A4"/>
          </p15:clr>
        </p15:guide>
        <p15:guide id="7" pos="476">
          <p15:clr>
            <a:srgbClr val="A4A3A4"/>
          </p15:clr>
        </p15:guide>
        <p15:guide id="8" orient="horz" pos="459">
          <p15:clr>
            <a:srgbClr val="A4A3A4"/>
          </p15:clr>
        </p15:guide>
        <p15:guide id="9" orient="horz" pos="3838">
          <p15:clr>
            <a:srgbClr val="A4A3A4"/>
          </p15:clr>
        </p15:guide>
        <p15:guide id="10" pos="5284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EDCFD"/>
    <a:srgbClr val="FFFFFF"/>
    <a:srgbClr val="FBDB49"/>
    <a:srgbClr val="A74748"/>
    <a:srgbClr val="ABD373"/>
    <a:srgbClr val="B25134"/>
    <a:srgbClr val="FFEDA6"/>
    <a:srgbClr val="A2177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3218" autoAdjust="0"/>
    <p:restoredTop sz="94660"/>
  </p:normalViewPr>
  <p:slideViewPr>
    <p:cSldViewPr snapToGrid="0" showGuides="1">
      <p:cViewPr varScale="1">
        <p:scale>
          <a:sx n="72" d="100"/>
          <a:sy n="72" d="100"/>
        </p:scale>
        <p:origin x="1422" y="96"/>
      </p:cViewPr>
      <p:guideLst>
        <p:guide orient="horz" pos="2160"/>
        <p:guide pos="2880"/>
        <p:guide pos="317"/>
        <p:guide orient="horz" pos="3997"/>
        <p:guide pos="5420"/>
        <p:guide orient="horz" pos="323"/>
        <p:guide pos="476"/>
        <p:guide orient="horz" pos="459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3" d="100"/>
          <a:sy n="73" d="100"/>
        </p:scale>
        <p:origin x="3162" y="6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5.fntdata"/><Relationship Id="rId21" Type="http://schemas.openxmlformats.org/officeDocument/2006/relationships/handoutMaster" Target="handoutMasters/handoutMaster1.xml"/><Relationship Id="rId34" Type="http://schemas.openxmlformats.org/officeDocument/2006/relationships/font" Target="fonts/font13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4.fntdata"/><Relationship Id="rId33" Type="http://schemas.openxmlformats.org/officeDocument/2006/relationships/font" Target="fonts/font12.fntdata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8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3.fntdata"/><Relationship Id="rId32" Type="http://schemas.openxmlformats.org/officeDocument/2006/relationships/font" Target="fonts/font11.fntdata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2.fntdata"/><Relationship Id="rId28" Type="http://schemas.openxmlformats.org/officeDocument/2006/relationships/font" Target="fonts/font7.fntdata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10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1.fntdata"/><Relationship Id="rId27" Type="http://schemas.openxmlformats.org/officeDocument/2006/relationships/font" Target="fonts/font6.fntdata"/><Relationship Id="rId30" Type="http://schemas.openxmlformats.org/officeDocument/2006/relationships/font" Target="fonts/font9.fntdata"/><Relationship Id="rId35" Type="http://schemas.openxmlformats.org/officeDocument/2006/relationships/presProps" Target="pres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0820296B-35E6-4F1B-8C40-584A4204C282}" type="datetimeFigureOut">
              <a:rPr lang="en-GB"/>
              <a:pPr>
                <a:defRPr/>
              </a:pPr>
              <a:t>13/01/2021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03DEA874-CDAE-4558-AC5D-07BFA061A016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5905339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66725" y="1122363"/>
            <a:ext cx="8201025" cy="2387600"/>
          </a:xfrm>
        </p:spPr>
        <p:txBody>
          <a:bodyPr>
            <a:normAutofit/>
          </a:bodyPr>
          <a:lstStyle>
            <a:lvl1pPr algn="ctr">
              <a:defRPr sz="4000">
                <a:latin typeface="Twinkl" pitchFamily="2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9951016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4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3438" y="6700838"/>
            <a:ext cx="584200" cy="84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6249" y="549275"/>
            <a:ext cx="8181975" cy="1325563"/>
          </a:xfrm>
          <a:noFill/>
          <a:ln>
            <a:noFill/>
          </a:ln>
        </p:spPr>
        <p:txBody>
          <a:bodyPr>
            <a:normAutofit/>
          </a:bodyPr>
          <a:lstStyle>
            <a:lvl1pPr>
              <a:defRPr sz="4000" b="1">
                <a:latin typeface="Twinkl" pitchFamily="2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1012" y="2014537"/>
            <a:ext cx="8181975" cy="4351338"/>
          </a:xfrm>
          <a:noFill/>
          <a:ln>
            <a:noFill/>
          </a:ln>
        </p:spPr>
        <p:txBody>
          <a:bodyPr/>
          <a:lstStyle>
            <a:lvl1pPr>
              <a:defRPr sz="1800">
                <a:latin typeface="Twinkl" pitchFamily="2" charset="0"/>
                <a:ea typeface="Sassoon Infant Rg" panose="02000503030000020003" pitchFamily="50" charset="0"/>
              </a:defRPr>
            </a:lvl1pPr>
            <a:lvl2pPr>
              <a:defRPr sz="1600">
                <a:latin typeface="Twinkl" pitchFamily="2" charset="0"/>
                <a:ea typeface="Sassoon Infant Rg" panose="02000503030000020003" pitchFamily="50" charset="0"/>
              </a:defRPr>
            </a:lvl2pPr>
            <a:lvl3pPr>
              <a:defRPr sz="1400">
                <a:latin typeface="Twinkl" pitchFamily="2" charset="0"/>
                <a:ea typeface="Sassoon Infant Rg" panose="02000503030000020003" pitchFamily="50" charset="0"/>
              </a:defRPr>
            </a:lvl3pPr>
            <a:lvl4pPr>
              <a:defRPr sz="1400">
                <a:latin typeface="Twinkl" pitchFamily="2" charset="0"/>
                <a:ea typeface="Sassoon Infant Rg" panose="02000503030000020003" pitchFamily="50" charset="0"/>
              </a:defRPr>
            </a:lvl4pPr>
            <a:lvl5pPr>
              <a:defRPr sz="1400">
                <a:latin typeface="Twinkl" pitchFamily="2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39558941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57150" cap="rnd">
            <a:solidFill>
              <a:srgbClr val="FBDB4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  <p:pic>
        <p:nvPicPr>
          <p:cNvPr id="5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6775" y="6700838"/>
            <a:ext cx="585788" cy="85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8" y="485773"/>
            <a:ext cx="8220075" cy="1595581"/>
          </a:xfrm>
        </p:spPr>
        <p:txBody>
          <a:bodyPr>
            <a:normAutofit/>
          </a:bodyPr>
          <a:lstStyle>
            <a:lvl1pPr>
              <a:defRPr sz="3600" b="0">
                <a:latin typeface="Twinkl SemiBold" pitchFamily="2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197" y="2153354"/>
            <a:ext cx="8220075" cy="4242683"/>
          </a:xfrm>
        </p:spPr>
        <p:txBody>
          <a:bodyPr/>
          <a:lstStyle>
            <a:lvl1pPr>
              <a:defRPr sz="1800">
                <a:latin typeface="Twinkl" pitchFamily="2" charset="0"/>
                <a:ea typeface="Sassoon Infant Rg" panose="02000503030000020003" pitchFamily="50" charset="0"/>
              </a:defRPr>
            </a:lvl1pPr>
            <a:lvl2pPr>
              <a:defRPr sz="1600">
                <a:latin typeface="Twinkl" pitchFamily="2" charset="0"/>
                <a:ea typeface="Sassoon Infant Rg" panose="02000503030000020003" pitchFamily="50" charset="0"/>
              </a:defRPr>
            </a:lvl2pPr>
            <a:lvl3pPr>
              <a:defRPr sz="1400">
                <a:latin typeface="Twinkl" pitchFamily="2" charset="0"/>
                <a:ea typeface="Sassoon Infant Rg" panose="02000503030000020003" pitchFamily="50" charset="0"/>
              </a:defRPr>
            </a:lvl3pPr>
            <a:lvl4pPr>
              <a:defRPr sz="1400">
                <a:latin typeface="Twinkl" pitchFamily="2" charset="0"/>
                <a:ea typeface="Sassoon Infant Rg" panose="02000503030000020003" pitchFamily="50" charset="0"/>
              </a:defRPr>
            </a:lvl4pPr>
            <a:lvl5pPr>
              <a:defRPr sz="1400">
                <a:latin typeface="Twinkl" pitchFamily="2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57016427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hole Class Icon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  <p:pic>
        <p:nvPicPr>
          <p:cNvPr id="5" name="Picture 14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6775" y="6700838"/>
            <a:ext cx="585788" cy="85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Whole Class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457198" y="485773"/>
            <a:ext cx="8220075" cy="1595581"/>
          </a:xfrm>
        </p:spPr>
        <p:txBody>
          <a:bodyPr>
            <a:normAutofit/>
          </a:bodyPr>
          <a:lstStyle>
            <a:lvl1pPr>
              <a:defRPr sz="3600" b="0">
                <a:latin typeface="Twinkl SemiBold" pitchFamily="2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8" name="Content Placeholder 2"/>
          <p:cNvSpPr>
            <a:spLocks noGrp="1"/>
          </p:cNvSpPr>
          <p:nvPr>
            <p:ph idx="1"/>
          </p:nvPr>
        </p:nvSpPr>
        <p:spPr>
          <a:xfrm>
            <a:off x="457197" y="2153354"/>
            <a:ext cx="8220075" cy="4242683"/>
          </a:xfrm>
        </p:spPr>
        <p:txBody>
          <a:bodyPr/>
          <a:lstStyle>
            <a:lvl1pPr>
              <a:defRPr sz="1800">
                <a:latin typeface="Twinkl" pitchFamily="2" charset="0"/>
                <a:ea typeface="Sassoon Infant Rg" panose="02000503030000020003" pitchFamily="50" charset="0"/>
              </a:defRPr>
            </a:lvl1pPr>
            <a:lvl2pPr>
              <a:defRPr sz="1600">
                <a:latin typeface="Twinkl" pitchFamily="2" charset="0"/>
                <a:ea typeface="Sassoon Infant Rg" panose="02000503030000020003" pitchFamily="50" charset="0"/>
              </a:defRPr>
            </a:lvl2pPr>
            <a:lvl3pPr>
              <a:defRPr sz="1400">
                <a:latin typeface="Twinkl" pitchFamily="2" charset="0"/>
                <a:ea typeface="Sassoon Infant Rg" panose="02000503030000020003" pitchFamily="50" charset="0"/>
              </a:defRPr>
            </a:lvl3pPr>
            <a:lvl4pPr>
              <a:defRPr sz="1400">
                <a:latin typeface="Twinkl" pitchFamily="2" charset="0"/>
                <a:ea typeface="Sassoon Infant Rg" panose="02000503030000020003" pitchFamily="50" charset="0"/>
              </a:defRPr>
            </a:lvl4pPr>
            <a:lvl5pPr>
              <a:defRPr sz="1400">
                <a:latin typeface="Twinkl" pitchFamily="2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640782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dividual Ic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  <p:pic>
        <p:nvPicPr>
          <p:cNvPr id="5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6775" y="6700838"/>
            <a:ext cx="585788" cy="85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Individual Work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612775"/>
            <a:ext cx="865188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457198" y="485773"/>
            <a:ext cx="8220075" cy="1595581"/>
          </a:xfrm>
        </p:spPr>
        <p:txBody>
          <a:bodyPr>
            <a:normAutofit/>
          </a:bodyPr>
          <a:lstStyle>
            <a:lvl1pPr>
              <a:defRPr sz="3600" b="0">
                <a:latin typeface="Twinkl SemiBold" pitchFamily="2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1" name="Content Placeholder 2"/>
          <p:cNvSpPr>
            <a:spLocks noGrp="1"/>
          </p:cNvSpPr>
          <p:nvPr>
            <p:ph idx="1"/>
          </p:nvPr>
        </p:nvSpPr>
        <p:spPr>
          <a:xfrm>
            <a:off x="457197" y="2153354"/>
            <a:ext cx="8220075" cy="4242683"/>
          </a:xfrm>
        </p:spPr>
        <p:txBody>
          <a:bodyPr/>
          <a:lstStyle>
            <a:lvl1pPr>
              <a:defRPr sz="1800">
                <a:latin typeface="Twinkl" pitchFamily="2" charset="0"/>
                <a:ea typeface="Sassoon Infant Rg" panose="02000503030000020003" pitchFamily="50" charset="0"/>
              </a:defRPr>
            </a:lvl1pPr>
            <a:lvl2pPr>
              <a:defRPr sz="1600">
                <a:latin typeface="Twinkl" pitchFamily="2" charset="0"/>
                <a:ea typeface="Sassoon Infant Rg" panose="02000503030000020003" pitchFamily="50" charset="0"/>
              </a:defRPr>
            </a:lvl2pPr>
            <a:lvl3pPr>
              <a:defRPr sz="1400">
                <a:latin typeface="Twinkl" pitchFamily="2" charset="0"/>
                <a:ea typeface="Sassoon Infant Rg" panose="02000503030000020003" pitchFamily="50" charset="0"/>
              </a:defRPr>
            </a:lvl3pPr>
            <a:lvl4pPr>
              <a:defRPr sz="1400">
                <a:latin typeface="Twinkl" pitchFamily="2" charset="0"/>
                <a:ea typeface="Sassoon Infant Rg" panose="02000503030000020003" pitchFamily="50" charset="0"/>
              </a:defRPr>
            </a:lvl4pPr>
            <a:lvl5pPr>
              <a:defRPr sz="1400">
                <a:latin typeface="Twinkl" pitchFamily="2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3841813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airs Ic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  <p:pic>
        <p:nvPicPr>
          <p:cNvPr id="5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6775" y="6700838"/>
            <a:ext cx="585788" cy="85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airs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612775"/>
            <a:ext cx="865188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Content Placeholder 2"/>
          <p:cNvSpPr>
            <a:spLocks noGrp="1"/>
          </p:cNvSpPr>
          <p:nvPr>
            <p:ph idx="1"/>
          </p:nvPr>
        </p:nvSpPr>
        <p:spPr>
          <a:xfrm>
            <a:off x="457197" y="2153354"/>
            <a:ext cx="8220075" cy="4242683"/>
          </a:xfrm>
        </p:spPr>
        <p:txBody>
          <a:bodyPr/>
          <a:lstStyle>
            <a:lvl1pPr>
              <a:defRPr sz="1800">
                <a:latin typeface="Twinkl" pitchFamily="2" charset="0"/>
                <a:ea typeface="Sassoon Infant Rg" panose="02000503030000020003" pitchFamily="50" charset="0"/>
              </a:defRPr>
            </a:lvl1pPr>
            <a:lvl2pPr>
              <a:defRPr sz="1600">
                <a:latin typeface="Twinkl" pitchFamily="2" charset="0"/>
                <a:ea typeface="Sassoon Infant Rg" panose="02000503030000020003" pitchFamily="50" charset="0"/>
              </a:defRPr>
            </a:lvl2pPr>
            <a:lvl3pPr>
              <a:defRPr sz="1400">
                <a:latin typeface="Twinkl" pitchFamily="2" charset="0"/>
                <a:ea typeface="Sassoon Infant Rg" panose="02000503030000020003" pitchFamily="50" charset="0"/>
              </a:defRPr>
            </a:lvl3pPr>
            <a:lvl4pPr>
              <a:defRPr sz="1400">
                <a:latin typeface="Twinkl" pitchFamily="2" charset="0"/>
                <a:ea typeface="Sassoon Infant Rg" panose="02000503030000020003" pitchFamily="50" charset="0"/>
              </a:defRPr>
            </a:lvl4pPr>
            <a:lvl5pPr>
              <a:defRPr sz="1400">
                <a:latin typeface="Twinkl" pitchFamily="2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1" name="Title 1"/>
          <p:cNvSpPr>
            <a:spLocks noGrp="1"/>
          </p:cNvSpPr>
          <p:nvPr>
            <p:ph type="title"/>
          </p:nvPr>
        </p:nvSpPr>
        <p:spPr>
          <a:xfrm>
            <a:off x="457198" y="485773"/>
            <a:ext cx="8220075" cy="1595581"/>
          </a:xfrm>
        </p:spPr>
        <p:txBody>
          <a:bodyPr>
            <a:normAutofit/>
          </a:bodyPr>
          <a:lstStyle>
            <a:lvl1pPr>
              <a:defRPr sz="3600" b="0">
                <a:latin typeface="Twinkl SemiBold" pitchFamily="2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03995604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alking Partners Ic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  <p:pic>
        <p:nvPicPr>
          <p:cNvPr id="5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6775" y="6700838"/>
            <a:ext cx="585788" cy="85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Talking Partners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612775"/>
            <a:ext cx="865188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Content Placeholder 2"/>
          <p:cNvSpPr>
            <a:spLocks noGrp="1"/>
          </p:cNvSpPr>
          <p:nvPr>
            <p:ph idx="1"/>
          </p:nvPr>
        </p:nvSpPr>
        <p:spPr>
          <a:xfrm>
            <a:off x="457197" y="2153354"/>
            <a:ext cx="8220075" cy="4242683"/>
          </a:xfrm>
        </p:spPr>
        <p:txBody>
          <a:bodyPr/>
          <a:lstStyle>
            <a:lvl1pPr>
              <a:defRPr sz="1800">
                <a:latin typeface="Twinkl" pitchFamily="2" charset="0"/>
                <a:ea typeface="Sassoon Infant Rg" panose="02000503030000020003" pitchFamily="50" charset="0"/>
              </a:defRPr>
            </a:lvl1pPr>
            <a:lvl2pPr>
              <a:defRPr sz="1600">
                <a:latin typeface="Twinkl" pitchFamily="2" charset="0"/>
                <a:ea typeface="Sassoon Infant Rg" panose="02000503030000020003" pitchFamily="50" charset="0"/>
              </a:defRPr>
            </a:lvl2pPr>
            <a:lvl3pPr>
              <a:defRPr sz="1400">
                <a:latin typeface="Twinkl" pitchFamily="2" charset="0"/>
                <a:ea typeface="Sassoon Infant Rg" panose="02000503030000020003" pitchFamily="50" charset="0"/>
              </a:defRPr>
            </a:lvl3pPr>
            <a:lvl4pPr>
              <a:defRPr sz="1400">
                <a:latin typeface="Twinkl" pitchFamily="2" charset="0"/>
                <a:ea typeface="Sassoon Infant Rg" panose="02000503030000020003" pitchFamily="50" charset="0"/>
              </a:defRPr>
            </a:lvl4pPr>
            <a:lvl5pPr>
              <a:defRPr sz="1400">
                <a:latin typeface="Twinkl" pitchFamily="2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457198" y="485773"/>
            <a:ext cx="8220075" cy="1595581"/>
          </a:xfrm>
        </p:spPr>
        <p:txBody>
          <a:bodyPr>
            <a:normAutofit/>
          </a:bodyPr>
          <a:lstStyle>
            <a:lvl1pPr>
              <a:defRPr sz="3600" b="0">
                <a:latin typeface="Twinkl SemiBold" pitchFamily="2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63094957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roups Ic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  <p:pic>
        <p:nvPicPr>
          <p:cNvPr id="5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6775" y="6700838"/>
            <a:ext cx="585788" cy="85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Group Work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612775"/>
            <a:ext cx="865188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Content Placeholder 2"/>
          <p:cNvSpPr>
            <a:spLocks noGrp="1"/>
          </p:cNvSpPr>
          <p:nvPr>
            <p:ph idx="1"/>
          </p:nvPr>
        </p:nvSpPr>
        <p:spPr>
          <a:xfrm>
            <a:off x="457197" y="2153354"/>
            <a:ext cx="8220075" cy="4242683"/>
          </a:xfrm>
        </p:spPr>
        <p:txBody>
          <a:bodyPr/>
          <a:lstStyle>
            <a:lvl1pPr>
              <a:defRPr sz="1800">
                <a:latin typeface="Twinkl" pitchFamily="2" charset="0"/>
                <a:ea typeface="Sassoon Infant Rg" panose="02000503030000020003" pitchFamily="50" charset="0"/>
              </a:defRPr>
            </a:lvl1pPr>
            <a:lvl2pPr>
              <a:defRPr sz="1600">
                <a:latin typeface="Twinkl" pitchFamily="2" charset="0"/>
                <a:ea typeface="Sassoon Infant Rg" panose="02000503030000020003" pitchFamily="50" charset="0"/>
              </a:defRPr>
            </a:lvl2pPr>
            <a:lvl3pPr>
              <a:defRPr sz="1400">
                <a:latin typeface="Twinkl" pitchFamily="2" charset="0"/>
                <a:ea typeface="Sassoon Infant Rg" panose="02000503030000020003" pitchFamily="50" charset="0"/>
              </a:defRPr>
            </a:lvl3pPr>
            <a:lvl4pPr>
              <a:defRPr sz="1400">
                <a:latin typeface="Twinkl" pitchFamily="2" charset="0"/>
                <a:ea typeface="Sassoon Infant Rg" panose="02000503030000020003" pitchFamily="50" charset="0"/>
              </a:defRPr>
            </a:lvl4pPr>
            <a:lvl5pPr>
              <a:defRPr sz="1400">
                <a:latin typeface="Twinkl" pitchFamily="2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3" name="Title 1"/>
          <p:cNvSpPr>
            <a:spLocks noGrp="1"/>
          </p:cNvSpPr>
          <p:nvPr>
            <p:ph type="title"/>
          </p:nvPr>
        </p:nvSpPr>
        <p:spPr>
          <a:xfrm>
            <a:off x="457198" y="485773"/>
            <a:ext cx="8220075" cy="1595581"/>
          </a:xfrm>
        </p:spPr>
        <p:txBody>
          <a:bodyPr>
            <a:normAutofit/>
          </a:bodyPr>
          <a:lstStyle>
            <a:lvl1pPr>
              <a:defRPr sz="3600" b="0">
                <a:latin typeface="Twinkl SemiBold" pitchFamily="2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08918106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ental and Oral Starter Ic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  <p:pic>
        <p:nvPicPr>
          <p:cNvPr id="5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6775" y="6700838"/>
            <a:ext cx="585788" cy="85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12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612775"/>
            <a:ext cx="863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Content Placeholder 2"/>
          <p:cNvSpPr>
            <a:spLocks noGrp="1"/>
          </p:cNvSpPr>
          <p:nvPr>
            <p:ph idx="1"/>
          </p:nvPr>
        </p:nvSpPr>
        <p:spPr>
          <a:xfrm>
            <a:off x="457197" y="2153354"/>
            <a:ext cx="8220075" cy="4242683"/>
          </a:xfrm>
        </p:spPr>
        <p:txBody>
          <a:bodyPr/>
          <a:lstStyle>
            <a:lvl1pPr>
              <a:defRPr sz="1800">
                <a:latin typeface="Twinkl" pitchFamily="2" charset="0"/>
                <a:ea typeface="Sassoon Infant Rg" panose="02000503030000020003" pitchFamily="50" charset="0"/>
              </a:defRPr>
            </a:lvl1pPr>
            <a:lvl2pPr>
              <a:defRPr sz="1600">
                <a:latin typeface="Twinkl" pitchFamily="2" charset="0"/>
                <a:ea typeface="Sassoon Infant Rg" panose="02000503030000020003" pitchFamily="50" charset="0"/>
              </a:defRPr>
            </a:lvl2pPr>
            <a:lvl3pPr>
              <a:defRPr sz="1400">
                <a:latin typeface="Twinkl" pitchFamily="2" charset="0"/>
                <a:ea typeface="Sassoon Infant Rg" panose="02000503030000020003" pitchFamily="50" charset="0"/>
              </a:defRPr>
            </a:lvl3pPr>
            <a:lvl4pPr>
              <a:defRPr sz="1400">
                <a:latin typeface="Twinkl" pitchFamily="2" charset="0"/>
                <a:ea typeface="Sassoon Infant Rg" panose="02000503030000020003" pitchFamily="50" charset="0"/>
              </a:defRPr>
            </a:lvl4pPr>
            <a:lvl5pPr>
              <a:defRPr sz="1400">
                <a:latin typeface="Twinkl" pitchFamily="2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457198" y="485773"/>
            <a:ext cx="8220075" cy="1595581"/>
          </a:xfrm>
        </p:spPr>
        <p:txBody>
          <a:bodyPr>
            <a:normAutofit/>
          </a:bodyPr>
          <a:lstStyle>
            <a:lvl1pPr>
              <a:defRPr sz="3600" b="0">
                <a:latin typeface="Twinkl SemiBold" pitchFamily="2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21412971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ssesment Ic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  <p:pic>
        <p:nvPicPr>
          <p:cNvPr id="5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6775" y="6700838"/>
            <a:ext cx="585788" cy="85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5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612775"/>
            <a:ext cx="865188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Content Placeholder 2"/>
          <p:cNvSpPr>
            <a:spLocks noGrp="1"/>
          </p:cNvSpPr>
          <p:nvPr>
            <p:ph idx="1"/>
          </p:nvPr>
        </p:nvSpPr>
        <p:spPr>
          <a:xfrm>
            <a:off x="457197" y="2153354"/>
            <a:ext cx="8220075" cy="4242683"/>
          </a:xfrm>
        </p:spPr>
        <p:txBody>
          <a:bodyPr/>
          <a:lstStyle>
            <a:lvl1pPr>
              <a:defRPr sz="1800">
                <a:latin typeface="Twinkl" pitchFamily="2" charset="0"/>
                <a:ea typeface="Sassoon Infant Rg" panose="02000503030000020003" pitchFamily="50" charset="0"/>
              </a:defRPr>
            </a:lvl1pPr>
            <a:lvl2pPr>
              <a:defRPr sz="1600">
                <a:latin typeface="Twinkl" pitchFamily="2" charset="0"/>
                <a:ea typeface="Sassoon Infant Rg" panose="02000503030000020003" pitchFamily="50" charset="0"/>
              </a:defRPr>
            </a:lvl2pPr>
            <a:lvl3pPr>
              <a:defRPr sz="1400">
                <a:latin typeface="Twinkl" pitchFamily="2" charset="0"/>
                <a:ea typeface="Sassoon Infant Rg" panose="02000503030000020003" pitchFamily="50" charset="0"/>
              </a:defRPr>
            </a:lvl3pPr>
            <a:lvl4pPr>
              <a:defRPr sz="1400">
                <a:latin typeface="Twinkl" pitchFamily="2" charset="0"/>
                <a:ea typeface="Sassoon Infant Rg" panose="02000503030000020003" pitchFamily="50" charset="0"/>
              </a:defRPr>
            </a:lvl4pPr>
            <a:lvl5pPr>
              <a:defRPr sz="1400">
                <a:latin typeface="Twinkl" pitchFamily="2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1" name="Title 1"/>
          <p:cNvSpPr>
            <a:spLocks noGrp="1"/>
          </p:cNvSpPr>
          <p:nvPr>
            <p:ph type="title"/>
          </p:nvPr>
        </p:nvSpPr>
        <p:spPr>
          <a:xfrm>
            <a:off x="457198" y="485773"/>
            <a:ext cx="8220075" cy="1595581"/>
          </a:xfrm>
        </p:spPr>
        <p:txBody>
          <a:bodyPr>
            <a:normAutofit/>
          </a:bodyPr>
          <a:lstStyle>
            <a:lvl1pPr>
              <a:defRPr sz="3600" b="0">
                <a:latin typeface="Twinkl SemiBold" pitchFamily="2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9081964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lanit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750" y="2359034"/>
            <a:ext cx="8064500" cy="655294"/>
          </a:xfrm>
          <a:noFill/>
          <a:ln>
            <a:noFill/>
          </a:ln>
        </p:spPr>
        <p:txBody>
          <a:bodyPr>
            <a:noAutofit/>
          </a:bodyPr>
          <a:lstStyle>
            <a:lvl1pPr algn="ctr">
              <a:defRPr sz="6600" b="1">
                <a:solidFill>
                  <a:schemeClr val="bg1"/>
                </a:solidFill>
                <a:latin typeface="Tuffy" panose="020B0603060100000000" pitchFamily="34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0"/>
          </p:nvPr>
        </p:nvSpPr>
        <p:spPr>
          <a:xfrm>
            <a:off x="1654969" y="3199950"/>
            <a:ext cx="5834062" cy="543989"/>
          </a:xfrm>
          <a:noFill/>
          <a:ln>
            <a:noFill/>
          </a:ln>
        </p:spPr>
        <p:txBody>
          <a:bodyPr anchor="ctr" anchorCtr="1">
            <a:noAutofit/>
          </a:bodyPr>
          <a:lstStyle>
            <a:lvl1pPr marL="0" indent="0" algn="ctr">
              <a:buNone/>
              <a:defRPr sz="2800">
                <a:solidFill>
                  <a:schemeClr val="bg1"/>
                </a:solidFill>
                <a:latin typeface="Tuffy" panose="020B0603060100000000" pitchFamily="34" charset="0"/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66231966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913922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3438" y="6700838"/>
            <a:ext cx="584200" cy="84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0145025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jpe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5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41" r:id="rId1"/>
    <p:sldLayoutId id="2147483944" r:id="rId2"/>
    <p:sldLayoutId id="2147483945" r:id="rId3"/>
    <p:sldLayoutId id="2147483946" r:id="rId4"/>
    <p:sldLayoutId id="2147483947" r:id="rId5"/>
    <p:sldLayoutId id="2147483948" r:id="rId6"/>
    <p:sldLayoutId id="2147483949" r:id="rId7"/>
    <p:sldLayoutId id="2147483950" r:id="rId8"/>
    <p:sldLayoutId id="2147483951" r:id="rId9"/>
    <p:sldLayoutId id="2147483952" r:id="rId10"/>
    <p:sldLayoutId id="2147483942" r:id="rId11"/>
    <p:sldLayoutId id="2147483943" r:id="rId12"/>
    <p:sldLayoutId id="2147483953" r:id="rId13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 kern="1200">
          <a:solidFill>
            <a:srgbClr val="1C1C1C"/>
          </a:solidFill>
          <a:latin typeface="Twinkl" pitchFamily="2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2" charset="0"/>
          <a:ea typeface="Sassoon Infant Rg" panose="02000503030000020003" pitchFamily="50" charset="0"/>
          <a:cs typeface="Sassoon Infant Rg" panose="02000503030000020003" pitchFamily="50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2" charset="0"/>
          <a:ea typeface="Sassoon Infant Rg" panose="02000503030000020003" pitchFamily="50" charset="0"/>
          <a:cs typeface="Sassoon Infant Rg" panose="02000503030000020003" pitchFamily="50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2" charset="0"/>
          <a:ea typeface="Sassoon Infant Rg" panose="02000503030000020003" pitchFamily="50" charset="0"/>
          <a:cs typeface="Sassoon Infant Rg" panose="02000503030000020003" pitchFamily="50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2" charset="0"/>
          <a:ea typeface="Sassoon Infant Rg" panose="02000503030000020003" pitchFamily="50" charset="0"/>
          <a:cs typeface="Sassoon Infant Rg" panose="02000503030000020003" pitchFamily="50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2" charset="0"/>
          <a:ea typeface="Sassoon Infant Rg" panose="02000503030000020003" pitchFamily="50" charset="0"/>
          <a:cs typeface="Sassoon Infant Rg" panose="02000503030000020003" pitchFamily="50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slide" Target="slide9.xml"/><Relationship Id="rId13" Type="http://schemas.openxmlformats.org/officeDocument/2006/relationships/image" Target="../media/image17.jpeg"/><Relationship Id="rId18" Type="http://schemas.openxmlformats.org/officeDocument/2006/relationships/slide" Target="slide12.xml"/><Relationship Id="rId3" Type="http://schemas.openxmlformats.org/officeDocument/2006/relationships/image" Target="../media/image7.png"/><Relationship Id="rId21" Type="http://schemas.openxmlformats.org/officeDocument/2006/relationships/image" Target="../media/image21.jpeg"/><Relationship Id="rId7" Type="http://schemas.openxmlformats.org/officeDocument/2006/relationships/image" Target="../media/image14.jpeg"/><Relationship Id="rId12" Type="http://schemas.openxmlformats.org/officeDocument/2006/relationships/slide" Target="slide4.xml"/><Relationship Id="rId17" Type="http://schemas.openxmlformats.org/officeDocument/2006/relationships/image" Target="../media/image19.jpeg"/><Relationship Id="rId25" Type="http://schemas.openxmlformats.org/officeDocument/2006/relationships/slide" Target="slide14.xml"/><Relationship Id="rId2" Type="http://schemas.openxmlformats.org/officeDocument/2006/relationships/image" Target="../media/image12.jpeg"/><Relationship Id="rId16" Type="http://schemas.openxmlformats.org/officeDocument/2006/relationships/slide" Target="slide6.xml"/><Relationship Id="rId20" Type="http://schemas.openxmlformats.org/officeDocument/2006/relationships/slide" Target="slide7.xml"/><Relationship Id="rId1" Type="http://schemas.openxmlformats.org/officeDocument/2006/relationships/slideLayout" Target="../slideLayouts/slideLayout3.xml"/><Relationship Id="rId6" Type="http://schemas.openxmlformats.org/officeDocument/2006/relationships/slide" Target="slide11.xml"/><Relationship Id="rId11" Type="http://schemas.openxmlformats.org/officeDocument/2006/relationships/image" Target="../media/image16.jpeg"/><Relationship Id="rId24" Type="http://schemas.openxmlformats.org/officeDocument/2006/relationships/image" Target="../media/image23.png"/><Relationship Id="rId5" Type="http://schemas.openxmlformats.org/officeDocument/2006/relationships/image" Target="../media/image13.jpeg"/><Relationship Id="rId15" Type="http://schemas.openxmlformats.org/officeDocument/2006/relationships/image" Target="../media/image18.jpeg"/><Relationship Id="rId23" Type="http://schemas.openxmlformats.org/officeDocument/2006/relationships/image" Target="../media/image22.jpeg"/><Relationship Id="rId10" Type="http://schemas.openxmlformats.org/officeDocument/2006/relationships/slide" Target="slide8.xml"/><Relationship Id="rId19" Type="http://schemas.openxmlformats.org/officeDocument/2006/relationships/image" Target="../media/image20.jpeg"/><Relationship Id="rId4" Type="http://schemas.openxmlformats.org/officeDocument/2006/relationships/slide" Target="slide5.xml"/><Relationship Id="rId9" Type="http://schemas.openxmlformats.org/officeDocument/2006/relationships/image" Target="../media/image15.jpeg"/><Relationship Id="rId14" Type="http://schemas.openxmlformats.org/officeDocument/2006/relationships/slide" Target="slide13.xml"/><Relationship Id="rId22" Type="http://schemas.openxmlformats.org/officeDocument/2006/relationships/slide" Target="slide10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jpeg"/><Relationship Id="rId13" Type="http://schemas.openxmlformats.org/officeDocument/2006/relationships/slide" Target="slide3.xml"/><Relationship Id="rId3" Type="http://schemas.microsoft.com/office/2007/relationships/media" Target="../media/media2.WAV"/><Relationship Id="rId7" Type="http://schemas.openxmlformats.org/officeDocument/2006/relationships/image" Target="../media/image24.png"/><Relationship Id="rId12" Type="http://schemas.openxmlformats.org/officeDocument/2006/relationships/image" Target="../media/image27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12.jpeg"/><Relationship Id="rId11" Type="http://schemas.openxmlformats.org/officeDocument/2006/relationships/image" Target="../media/image26.png"/><Relationship Id="rId5" Type="http://schemas.openxmlformats.org/officeDocument/2006/relationships/slideLayout" Target="../slideLayouts/slideLayout3.xml"/><Relationship Id="rId10" Type="http://schemas.openxmlformats.org/officeDocument/2006/relationships/image" Target="../media/image23.png"/><Relationship Id="rId4" Type="http://schemas.openxmlformats.org/officeDocument/2006/relationships/audio" Target="../media/media2.WAV"/><Relationship Id="rId9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jpeg"/><Relationship Id="rId13" Type="http://schemas.openxmlformats.org/officeDocument/2006/relationships/slide" Target="slide3.xml"/><Relationship Id="rId3" Type="http://schemas.microsoft.com/office/2007/relationships/media" Target="../media/media3.WAV"/><Relationship Id="rId7" Type="http://schemas.openxmlformats.org/officeDocument/2006/relationships/image" Target="../media/image24.png"/><Relationship Id="rId12" Type="http://schemas.openxmlformats.org/officeDocument/2006/relationships/image" Target="../media/image27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12.jpeg"/><Relationship Id="rId11" Type="http://schemas.openxmlformats.org/officeDocument/2006/relationships/image" Target="../media/image29.png"/><Relationship Id="rId5" Type="http://schemas.openxmlformats.org/officeDocument/2006/relationships/slideLayout" Target="../slideLayouts/slideLayout3.xml"/><Relationship Id="rId10" Type="http://schemas.openxmlformats.org/officeDocument/2006/relationships/image" Target="../media/image23.png"/><Relationship Id="rId4" Type="http://schemas.openxmlformats.org/officeDocument/2006/relationships/audio" Target="../media/media3.WAV"/><Relationship Id="rId9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jpeg"/><Relationship Id="rId13" Type="http://schemas.openxmlformats.org/officeDocument/2006/relationships/slide" Target="slide3.xml"/><Relationship Id="rId3" Type="http://schemas.microsoft.com/office/2007/relationships/media" Target="../media/media4.WAV"/><Relationship Id="rId7" Type="http://schemas.openxmlformats.org/officeDocument/2006/relationships/image" Target="../media/image24.png"/><Relationship Id="rId12" Type="http://schemas.openxmlformats.org/officeDocument/2006/relationships/image" Target="../media/image27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12.jpeg"/><Relationship Id="rId11" Type="http://schemas.openxmlformats.org/officeDocument/2006/relationships/image" Target="../media/image26.png"/><Relationship Id="rId5" Type="http://schemas.openxmlformats.org/officeDocument/2006/relationships/slideLayout" Target="../slideLayouts/slideLayout3.xml"/><Relationship Id="rId10" Type="http://schemas.openxmlformats.org/officeDocument/2006/relationships/image" Target="../media/image23.png"/><Relationship Id="rId4" Type="http://schemas.openxmlformats.org/officeDocument/2006/relationships/audio" Target="../media/media4.WAV"/><Relationship Id="rId9" Type="http://schemas.openxmlformats.org/officeDocument/2006/relationships/image" Target="../media/image4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jpeg"/><Relationship Id="rId13" Type="http://schemas.openxmlformats.org/officeDocument/2006/relationships/slide" Target="slide3.xml"/><Relationship Id="rId3" Type="http://schemas.microsoft.com/office/2007/relationships/media" Target="../media/media5.WAV"/><Relationship Id="rId7" Type="http://schemas.openxmlformats.org/officeDocument/2006/relationships/image" Target="../media/image24.png"/><Relationship Id="rId12" Type="http://schemas.openxmlformats.org/officeDocument/2006/relationships/image" Target="../media/image27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12.jpeg"/><Relationship Id="rId11" Type="http://schemas.openxmlformats.org/officeDocument/2006/relationships/image" Target="../media/image29.png"/><Relationship Id="rId5" Type="http://schemas.openxmlformats.org/officeDocument/2006/relationships/slideLayout" Target="../slideLayouts/slideLayout3.xml"/><Relationship Id="rId10" Type="http://schemas.openxmlformats.org/officeDocument/2006/relationships/image" Target="../media/image23.png"/><Relationship Id="rId4" Type="http://schemas.openxmlformats.org/officeDocument/2006/relationships/audio" Target="../media/media5.WAV"/><Relationship Id="rId9" Type="http://schemas.openxmlformats.org/officeDocument/2006/relationships/image" Target="../media/image4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jpeg"/><Relationship Id="rId13" Type="http://schemas.openxmlformats.org/officeDocument/2006/relationships/slide" Target="slide3.xml"/><Relationship Id="rId3" Type="http://schemas.microsoft.com/office/2007/relationships/media" Target="../media/media6.WAV"/><Relationship Id="rId7" Type="http://schemas.openxmlformats.org/officeDocument/2006/relationships/image" Target="../media/image24.png"/><Relationship Id="rId12" Type="http://schemas.openxmlformats.org/officeDocument/2006/relationships/image" Target="../media/image27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12.jpeg"/><Relationship Id="rId11" Type="http://schemas.openxmlformats.org/officeDocument/2006/relationships/image" Target="../media/image26.png"/><Relationship Id="rId5" Type="http://schemas.openxmlformats.org/officeDocument/2006/relationships/slideLayout" Target="../slideLayouts/slideLayout3.xml"/><Relationship Id="rId10" Type="http://schemas.openxmlformats.org/officeDocument/2006/relationships/image" Target="../media/image23.png"/><Relationship Id="rId4" Type="http://schemas.openxmlformats.org/officeDocument/2006/relationships/audio" Target="../media/media6.WAV"/><Relationship Id="rId9" Type="http://schemas.openxmlformats.org/officeDocument/2006/relationships/image" Target="../media/image4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13" Type="http://schemas.openxmlformats.org/officeDocument/2006/relationships/slide" Target="slide3.xml"/><Relationship Id="rId3" Type="http://schemas.microsoft.com/office/2007/relationships/media" Target="../media/media7.WAV"/><Relationship Id="rId7" Type="http://schemas.openxmlformats.org/officeDocument/2006/relationships/image" Target="../media/image33.jpeg"/><Relationship Id="rId12" Type="http://schemas.openxmlformats.org/officeDocument/2006/relationships/image" Target="../media/image27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12.jpeg"/><Relationship Id="rId11" Type="http://schemas.openxmlformats.org/officeDocument/2006/relationships/image" Target="../media/image24.png"/><Relationship Id="rId5" Type="http://schemas.openxmlformats.org/officeDocument/2006/relationships/slideLayout" Target="../slideLayouts/slideLayout3.xml"/><Relationship Id="rId10" Type="http://schemas.openxmlformats.org/officeDocument/2006/relationships/image" Target="../media/image29.png"/><Relationship Id="rId4" Type="http://schemas.openxmlformats.org/officeDocument/2006/relationships/audio" Target="../media/media7.WAV"/><Relationship Id="rId9" Type="http://schemas.openxmlformats.org/officeDocument/2006/relationships/image" Target="../media/image23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13" Type="http://schemas.openxmlformats.org/officeDocument/2006/relationships/slide" Target="slide3.xml"/><Relationship Id="rId3" Type="http://schemas.microsoft.com/office/2007/relationships/media" Target="../media/media1.WAV"/><Relationship Id="rId7" Type="http://schemas.openxmlformats.org/officeDocument/2006/relationships/image" Target="../media/image34.jpeg"/><Relationship Id="rId12" Type="http://schemas.openxmlformats.org/officeDocument/2006/relationships/image" Target="../media/image27.png"/><Relationship Id="rId2" Type="http://schemas.openxmlformats.org/officeDocument/2006/relationships/audio" Target="../media/media8.WAV"/><Relationship Id="rId1" Type="http://schemas.microsoft.com/office/2007/relationships/media" Target="../media/media8.WAV"/><Relationship Id="rId6" Type="http://schemas.openxmlformats.org/officeDocument/2006/relationships/image" Target="../media/image12.jpeg"/><Relationship Id="rId11" Type="http://schemas.openxmlformats.org/officeDocument/2006/relationships/image" Target="../media/image26.png"/><Relationship Id="rId5" Type="http://schemas.openxmlformats.org/officeDocument/2006/relationships/slideLayout" Target="../slideLayouts/slideLayout3.xml"/><Relationship Id="rId10" Type="http://schemas.openxmlformats.org/officeDocument/2006/relationships/image" Target="../media/image23.png"/><Relationship Id="rId4" Type="http://schemas.openxmlformats.org/officeDocument/2006/relationships/audio" Target="../media/media1.WAV"/><Relationship Id="rId9" Type="http://schemas.openxmlformats.org/officeDocument/2006/relationships/image" Target="../media/image4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13" Type="http://schemas.openxmlformats.org/officeDocument/2006/relationships/slide" Target="slide3.xml"/><Relationship Id="rId3" Type="http://schemas.microsoft.com/office/2007/relationships/media" Target="../media/media9.WAV"/><Relationship Id="rId7" Type="http://schemas.openxmlformats.org/officeDocument/2006/relationships/image" Target="../media/image35.jpeg"/><Relationship Id="rId12" Type="http://schemas.openxmlformats.org/officeDocument/2006/relationships/image" Target="../media/image27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12.jpeg"/><Relationship Id="rId11" Type="http://schemas.openxmlformats.org/officeDocument/2006/relationships/image" Target="../media/image29.png"/><Relationship Id="rId5" Type="http://schemas.openxmlformats.org/officeDocument/2006/relationships/slideLayout" Target="../slideLayouts/slideLayout3.xml"/><Relationship Id="rId10" Type="http://schemas.openxmlformats.org/officeDocument/2006/relationships/image" Target="../media/image23.png"/><Relationship Id="rId4" Type="http://schemas.openxmlformats.org/officeDocument/2006/relationships/audio" Target="../media/media9.WAV"/><Relationship Id="rId9" Type="http://schemas.openxmlformats.org/officeDocument/2006/relationships/image" Target="../media/image4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13" Type="http://schemas.openxmlformats.org/officeDocument/2006/relationships/slide" Target="slide3.xml"/><Relationship Id="rId3" Type="http://schemas.microsoft.com/office/2007/relationships/media" Target="../media/media1.WAV"/><Relationship Id="rId7" Type="http://schemas.openxmlformats.org/officeDocument/2006/relationships/image" Target="../media/image36.jpeg"/><Relationship Id="rId12" Type="http://schemas.openxmlformats.org/officeDocument/2006/relationships/image" Target="../media/image27.png"/><Relationship Id="rId2" Type="http://schemas.openxmlformats.org/officeDocument/2006/relationships/audio" Target="../media/media10.WAV"/><Relationship Id="rId1" Type="http://schemas.microsoft.com/office/2007/relationships/media" Target="../media/media10.WAV"/><Relationship Id="rId6" Type="http://schemas.openxmlformats.org/officeDocument/2006/relationships/image" Target="../media/image12.jpeg"/><Relationship Id="rId11" Type="http://schemas.openxmlformats.org/officeDocument/2006/relationships/image" Target="../media/image26.png"/><Relationship Id="rId5" Type="http://schemas.openxmlformats.org/officeDocument/2006/relationships/slideLayout" Target="../slideLayouts/slideLayout3.xml"/><Relationship Id="rId10" Type="http://schemas.openxmlformats.org/officeDocument/2006/relationships/image" Target="../media/image23.png"/><Relationship Id="rId4" Type="http://schemas.openxmlformats.org/officeDocument/2006/relationships/audio" Target="../media/media1.WAV"/><Relationship Id="rId9" Type="http://schemas.openxmlformats.org/officeDocument/2006/relationships/image" Target="../media/image24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13" Type="http://schemas.openxmlformats.org/officeDocument/2006/relationships/slide" Target="slide3.xml"/><Relationship Id="rId3" Type="http://schemas.microsoft.com/office/2007/relationships/media" Target="../media/media11.WAV"/><Relationship Id="rId7" Type="http://schemas.openxmlformats.org/officeDocument/2006/relationships/image" Target="../media/image37.jpeg"/><Relationship Id="rId12" Type="http://schemas.openxmlformats.org/officeDocument/2006/relationships/image" Target="../media/image27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12.jpeg"/><Relationship Id="rId11" Type="http://schemas.openxmlformats.org/officeDocument/2006/relationships/image" Target="../media/image29.png"/><Relationship Id="rId5" Type="http://schemas.openxmlformats.org/officeDocument/2006/relationships/slideLayout" Target="../slideLayouts/slideLayout3.xml"/><Relationship Id="rId10" Type="http://schemas.openxmlformats.org/officeDocument/2006/relationships/image" Target="../media/image23.png"/><Relationship Id="rId4" Type="http://schemas.openxmlformats.org/officeDocument/2006/relationships/audio" Target="../media/media11.WAV"/><Relationship Id="rId9" Type="http://schemas.openxmlformats.org/officeDocument/2006/relationships/image" Target="../media/image24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audio" Target="../media/media15.WAV"/><Relationship Id="rId13" Type="http://schemas.microsoft.com/office/2007/relationships/media" Target="../media/media18.WAV"/><Relationship Id="rId18" Type="http://schemas.openxmlformats.org/officeDocument/2006/relationships/audio" Target="../media/media20.WAV"/><Relationship Id="rId26" Type="http://schemas.openxmlformats.org/officeDocument/2006/relationships/image" Target="../media/image41.png"/><Relationship Id="rId3" Type="http://schemas.microsoft.com/office/2007/relationships/media" Target="../media/media13.WAV"/><Relationship Id="rId21" Type="http://schemas.openxmlformats.org/officeDocument/2006/relationships/slideLayout" Target="../slideLayouts/slideLayout3.xml"/><Relationship Id="rId7" Type="http://schemas.microsoft.com/office/2007/relationships/media" Target="../media/media15.WAV"/><Relationship Id="rId12" Type="http://schemas.openxmlformats.org/officeDocument/2006/relationships/audio" Target="../media/media17.WAV"/><Relationship Id="rId17" Type="http://schemas.microsoft.com/office/2007/relationships/media" Target="../media/media20.WAV"/><Relationship Id="rId25" Type="http://schemas.openxmlformats.org/officeDocument/2006/relationships/image" Target="../media/image40.png"/><Relationship Id="rId2" Type="http://schemas.openxmlformats.org/officeDocument/2006/relationships/audio" Target="../media/media12.WAV"/><Relationship Id="rId16" Type="http://schemas.openxmlformats.org/officeDocument/2006/relationships/audio" Target="../media/media19.WAV"/><Relationship Id="rId20" Type="http://schemas.openxmlformats.org/officeDocument/2006/relationships/audio" Target="../media/media21.WAV"/><Relationship Id="rId29" Type="http://schemas.openxmlformats.org/officeDocument/2006/relationships/image" Target="../media/image42.png"/><Relationship Id="rId1" Type="http://schemas.microsoft.com/office/2007/relationships/media" Target="../media/media12.WAV"/><Relationship Id="rId6" Type="http://schemas.openxmlformats.org/officeDocument/2006/relationships/audio" Target="../media/media14.WAV"/><Relationship Id="rId11" Type="http://schemas.microsoft.com/office/2007/relationships/media" Target="../media/media17.WAV"/><Relationship Id="rId24" Type="http://schemas.openxmlformats.org/officeDocument/2006/relationships/image" Target="../media/image39.png"/><Relationship Id="rId5" Type="http://schemas.microsoft.com/office/2007/relationships/media" Target="../media/media14.WAV"/><Relationship Id="rId15" Type="http://schemas.microsoft.com/office/2007/relationships/media" Target="../media/media19.WAV"/><Relationship Id="rId23" Type="http://schemas.openxmlformats.org/officeDocument/2006/relationships/image" Target="../media/image38.png"/><Relationship Id="rId28" Type="http://schemas.openxmlformats.org/officeDocument/2006/relationships/image" Target="../media/image23.png"/><Relationship Id="rId10" Type="http://schemas.openxmlformats.org/officeDocument/2006/relationships/audio" Target="../media/media16.WAV"/><Relationship Id="rId19" Type="http://schemas.microsoft.com/office/2007/relationships/media" Target="../media/media21.WAV"/><Relationship Id="rId4" Type="http://schemas.openxmlformats.org/officeDocument/2006/relationships/audio" Target="../media/media13.WAV"/><Relationship Id="rId9" Type="http://schemas.microsoft.com/office/2007/relationships/media" Target="../media/media16.WAV"/><Relationship Id="rId14" Type="http://schemas.openxmlformats.org/officeDocument/2006/relationships/audio" Target="../media/media18.WAV"/><Relationship Id="rId22" Type="http://schemas.openxmlformats.org/officeDocument/2006/relationships/image" Target="../media/image12.jpeg"/><Relationship Id="rId27" Type="http://schemas.openxmlformats.org/officeDocument/2006/relationships/image" Target="../media/image6.png"/><Relationship Id="rId30" Type="http://schemas.openxmlformats.org/officeDocument/2006/relationships/image" Target="../media/image27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audio" Target="../media/media25.WAV"/><Relationship Id="rId13" Type="http://schemas.openxmlformats.org/officeDocument/2006/relationships/image" Target="../media/image44.png"/><Relationship Id="rId3" Type="http://schemas.microsoft.com/office/2007/relationships/media" Target="../media/media23.WAV"/><Relationship Id="rId7" Type="http://schemas.microsoft.com/office/2007/relationships/media" Target="../media/media25.WAV"/><Relationship Id="rId12" Type="http://schemas.openxmlformats.org/officeDocument/2006/relationships/image" Target="../media/image43.png"/><Relationship Id="rId2" Type="http://schemas.openxmlformats.org/officeDocument/2006/relationships/audio" Target="../media/media22.WAV"/><Relationship Id="rId16" Type="http://schemas.openxmlformats.org/officeDocument/2006/relationships/image" Target="../media/image27.png"/><Relationship Id="rId1" Type="http://schemas.microsoft.com/office/2007/relationships/media" Target="../media/media22.WAV"/><Relationship Id="rId6" Type="http://schemas.openxmlformats.org/officeDocument/2006/relationships/audio" Target="../media/media24.WAV"/><Relationship Id="rId11" Type="http://schemas.openxmlformats.org/officeDocument/2006/relationships/image" Target="../media/image4.png"/><Relationship Id="rId5" Type="http://schemas.microsoft.com/office/2007/relationships/media" Target="../media/media24.WAV"/><Relationship Id="rId15" Type="http://schemas.openxmlformats.org/officeDocument/2006/relationships/image" Target="../media/image23.png"/><Relationship Id="rId10" Type="http://schemas.openxmlformats.org/officeDocument/2006/relationships/image" Target="../media/image12.jpeg"/><Relationship Id="rId4" Type="http://schemas.openxmlformats.org/officeDocument/2006/relationships/audio" Target="../media/media23.WAV"/><Relationship Id="rId9" Type="http://schemas.openxmlformats.org/officeDocument/2006/relationships/slideLayout" Target="../slideLayouts/slideLayout3.xml"/><Relationship Id="rId14" Type="http://schemas.openxmlformats.org/officeDocument/2006/relationships/image" Target="../media/image45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49.jpeg"/><Relationship Id="rId18" Type="http://schemas.openxmlformats.org/officeDocument/2006/relationships/image" Target="../media/image54.jpeg"/><Relationship Id="rId3" Type="http://schemas.microsoft.com/office/2007/relationships/media" Target="../media/media26.WAV"/><Relationship Id="rId21" Type="http://schemas.openxmlformats.org/officeDocument/2006/relationships/image" Target="../media/image27.png"/><Relationship Id="rId7" Type="http://schemas.openxmlformats.org/officeDocument/2006/relationships/image" Target="../media/image46.png"/><Relationship Id="rId12" Type="http://schemas.openxmlformats.org/officeDocument/2006/relationships/image" Target="../media/image48.jpeg"/><Relationship Id="rId17" Type="http://schemas.openxmlformats.org/officeDocument/2006/relationships/image" Target="../media/image53.jpeg"/><Relationship Id="rId2" Type="http://schemas.openxmlformats.org/officeDocument/2006/relationships/audio" Target="../media/media22.WAV"/><Relationship Id="rId16" Type="http://schemas.openxmlformats.org/officeDocument/2006/relationships/image" Target="../media/image52.jpeg"/><Relationship Id="rId20" Type="http://schemas.openxmlformats.org/officeDocument/2006/relationships/image" Target="../media/image56.jpeg"/><Relationship Id="rId1" Type="http://schemas.microsoft.com/office/2007/relationships/media" Target="../media/media22.WAV"/><Relationship Id="rId6" Type="http://schemas.openxmlformats.org/officeDocument/2006/relationships/image" Target="../media/image12.jpeg"/><Relationship Id="rId11" Type="http://schemas.openxmlformats.org/officeDocument/2006/relationships/image" Target="../media/image47.jpeg"/><Relationship Id="rId5" Type="http://schemas.openxmlformats.org/officeDocument/2006/relationships/slideLayout" Target="../slideLayouts/slideLayout3.xml"/><Relationship Id="rId15" Type="http://schemas.openxmlformats.org/officeDocument/2006/relationships/image" Target="../media/image51.jpeg"/><Relationship Id="rId10" Type="http://schemas.openxmlformats.org/officeDocument/2006/relationships/image" Target="../media/image23.png"/><Relationship Id="rId19" Type="http://schemas.openxmlformats.org/officeDocument/2006/relationships/image" Target="../media/image55.jpeg"/><Relationship Id="rId4" Type="http://schemas.openxmlformats.org/officeDocument/2006/relationships/audio" Target="../media/media26.WAV"/><Relationship Id="rId9" Type="http://schemas.openxmlformats.org/officeDocument/2006/relationships/image" Target="../media/image24.png"/><Relationship Id="rId14" Type="http://schemas.openxmlformats.org/officeDocument/2006/relationships/image" Target="../media/image50.jpe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13" Type="http://schemas.openxmlformats.org/officeDocument/2006/relationships/image" Target="../media/image51.jpeg"/><Relationship Id="rId18" Type="http://schemas.openxmlformats.org/officeDocument/2006/relationships/image" Target="../media/image56.jpeg"/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57.png"/><Relationship Id="rId12" Type="http://schemas.openxmlformats.org/officeDocument/2006/relationships/image" Target="../media/image50.jpeg"/><Relationship Id="rId17" Type="http://schemas.openxmlformats.org/officeDocument/2006/relationships/image" Target="../media/image55.jpeg"/><Relationship Id="rId2" Type="http://schemas.openxmlformats.org/officeDocument/2006/relationships/audio" Target="../media/media26.WAV"/><Relationship Id="rId16" Type="http://schemas.openxmlformats.org/officeDocument/2006/relationships/image" Target="../media/image54.jpeg"/><Relationship Id="rId1" Type="http://schemas.microsoft.com/office/2007/relationships/media" Target="../media/media26.WAV"/><Relationship Id="rId6" Type="http://schemas.openxmlformats.org/officeDocument/2006/relationships/image" Target="../media/image24.png"/><Relationship Id="rId11" Type="http://schemas.openxmlformats.org/officeDocument/2006/relationships/image" Target="../media/image49.jpeg"/><Relationship Id="rId5" Type="http://schemas.openxmlformats.org/officeDocument/2006/relationships/image" Target="../media/image4.png"/><Relationship Id="rId15" Type="http://schemas.openxmlformats.org/officeDocument/2006/relationships/image" Target="../media/image53.jpeg"/><Relationship Id="rId10" Type="http://schemas.openxmlformats.org/officeDocument/2006/relationships/image" Target="../media/image48.jpeg"/><Relationship Id="rId19" Type="http://schemas.openxmlformats.org/officeDocument/2006/relationships/image" Target="../media/image27.png"/><Relationship Id="rId4" Type="http://schemas.openxmlformats.org/officeDocument/2006/relationships/image" Target="../media/image12.jpeg"/><Relationship Id="rId9" Type="http://schemas.openxmlformats.org/officeDocument/2006/relationships/image" Target="../media/image47.jpeg"/><Relationship Id="rId14" Type="http://schemas.openxmlformats.org/officeDocument/2006/relationships/image" Target="../media/image52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1639888"/>
            <a:ext cx="9144000" cy="1333500"/>
          </a:xfrm>
          <a:prstGeom prst="rect">
            <a:avLst/>
          </a:prstGeom>
          <a:solidFill>
            <a:srgbClr val="FBDB4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2" name="Rectangle 1"/>
          <p:cNvSpPr/>
          <p:nvPr/>
        </p:nvSpPr>
        <p:spPr>
          <a:xfrm>
            <a:off x="0" y="1676400"/>
            <a:ext cx="9144000" cy="1257300"/>
          </a:xfrm>
          <a:prstGeom prst="rect">
            <a:avLst/>
          </a:prstGeom>
          <a:solidFill>
            <a:srgbClr val="49558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6388" name="Title 7"/>
          <p:cNvSpPr>
            <a:spLocks noGrp="1"/>
          </p:cNvSpPr>
          <p:nvPr>
            <p:ph type="ctrTitle"/>
          </p:nvPr>
        </p:nvSpPr>
        <p:spPr/>
        <p:txBody>
          <a:bodyPr lIns="0" tIns="0" rIns="0" bIns="0"/>
          <a:lstStyle/>
          <a:p>
            <a:pPr eaLnBrk="1" hangingPunct="1"/>
            <a:r>
              <a:rPr lang="en-GB" altLang="en-US" sz="4800">
                <a:solidFill>
                  <a:schemeClr val="bg1"/>
                </a:solidFill>
              </a:rPr>
              <a:t>Où habites-tu?</a:t>
            </a:r>
            <a:br>
              <a:rPr lang="en-GB" altLang="en-US">
                <a:solidFill>
                  <a:schemeClr val="bg1"/>
                </a:solidFill>
              </a:rPr>
            </a:br>
            <a:r>
              <a:rPr lang="en-GB" altLang="en-US" sz="3200" b="0">
                <a:solidFill>
                  <a:schemeClr val="bg1"/>
                </a:solidFill>
              </a:rPr>
              <a:t>(Where Do You Live?)</a:t>
            </a:r>
            <a:endParaRPr lang="en-GB" altLang="en-US" b="0">
              <a:solidFill>
                <a:schemeClr val="bg1"/>
              </a:solidFill>
            </a:endParaRPr>
          </a:p>
        </p:txBody>
      </p:sp>
      <p:pic>
        <p:nvPicPr>
          <p:cNvPr id="16389" name="Twinkl Logo"/>
          <p:cNvPicPr>
            <a:picLocks noChangeAspect="1"/>
          </p:cNvPicPr>
          <p:nvPr/>
        </p:nvPicPr>
        <p:blipFill>
          <a:blip r:embed="rId3" cstate="print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78313" y="5719763"/>
            <a:ext cx="587375" cy="373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ounded Rectangle 24"/>
          <p:cNvSpPr/>
          <p:nvPr/>
        </p:nvSpPr>
        <p:spPr bwMode="auto">
          <a:xfrm>
            <a:off x="503238" y="29305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  <p:sp>
        <p:nvSpPr>
          <p:cNvPr id="24" name="Rounded Rectangle 23"/>
          <p:cNvSpPr/>
          <p:nvPr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  <p:sp>
        <p:nvSpPr>
          <p:cNvPr id="17412" name="Title 1"/>
          <p:cNvSpPr txBox="1">
            <a:spLocks/>
          </p:cNvSpPr>
          <p:nvPr/>
        </p:nvSpPr>
        <p:spPr bwMode="auto">
          <a:xfrm>
            <a:off x="628650" y="3071813"/>
            <a:ext cx="7886700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3600" b="1">
                <a:solidFill>
                  <a:schemeClr val="tx1"/>
                </a:solidFill>
                <a:latin typeface="Twinkl SemiBold" pitchFamily="2" charset="0"/>
              </a:rPr>
              <a:t>Success Criteria</a:t>
            </a:r>
          </a:p>
        </p:txBody>
      </p:sp>
      <p:sp>
        <p:nvSpPr>
          <p:cNvPr id="17413" name="Title 1"/>
          <p:cNvSpPr txBox="1">
            <a:spLocks/>
          </p:cNvSpPr>
          <p:nvPr/>
        </p:nvSpPr>
        <p:spPr bwMode="auto">
          <a:xfrm>
            <a:off x="628650" y="735013"/>
            <a:ext cx="7886700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3600" b="1">
                <a:solidFill>
                  <a:schemeClr val="tx1"/>
                </a:solidFill>
                <a:latin typeface="Twinkl SemiBold" pitchFamily="2" charset="0"/>
              </a:rPr>
              <a:t>Aim</a:t>
            </a:r>
          </a:p>
        </p:txBody>
      </p:sp>
      <p:sp>
        <p:nvSpPr>
          <p:cNvPr id="17414" name="Content Placeholder 15"/>
          <p:cNvSpPr>
            <a:spLocks noGrp="1"/>
          </p:cNvSpPr>
          <p:nvPr>
            <p:ph idx="1"/>
          </p:nvPr>
        </p:nvSpPr>
        <p:spPr>
          <a:xfrm>
            <a:off x="628650" y="1127125"/>
            <a:ext cx="7886700" cy="1409700"/>
          </a:xfrm>
        </p:spPr>
        <p:txBody>
          <a:bodyPr/>
          <a:lstStyle/>
          <a:p>
            <a:pPr eaLnBrk="1" hangingPunct="1"/>
            <a:r>
              <a:rPr lang="en-GB" altLang="en-US"/>
              <a:t>I can listen carefully and pronounce unfamiliar words with increasing accuracy.</a:t>
            </a:r>
          </a:p>
        </p:txBody>
      </p:sp>
      <p:sp>
        <p:nvSpPr>
          <p:cNvPr id="20" name="Content Placeholder 15"/>
          <p:cNvSpPr txBox="1">
            <a:spLocks/>
          </p:cNvSpPr>
          <p:nvPr/>
        </p:nvSpPr>
        <p:spPr>
          <a:xfrm>
            <a:off x="628650" y="3467100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lIns="180000" tIns="252000" rIns="252000" bIns="180000">
            <a:normAutofit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en-GB" dirty="0"/>
              <a:t>I can listen to and repeat names of some French towns and cities.</a:t>
            </a:r>
          </a:p>
          <a:p>
            <a:pPr fontAlgn="auto">
              <a:spcAft>
                <a:spcPts val="0"/>
              </a:spcAft>
              <a:defRPr/>
            </a:pPr>
            <a:r>
              <a:rPr lang="en-GB" dirty="0"/>
              <a:t>I can compare and contrast French towns with places I know.</a:t>
            </a:r>
          </a:p>
          <a:p>
            <a:pPr fontAlgn="auto">
              <a:spcAft>
                <a:spcPts val="0"/>
              </a:spcAft>
              <a:defRPr/>
            </a:pPr>
            <a:r>
              <a:rPr lang="en-GB" dirty="0"/>
              <a:t>I can ask and answer questions to find out where someone lives.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Rectangle 32"/>
          <p:cNvSpPr/>
          <p:nvPr/>
        </p:nvSpPr>
        <p:spPr>
          <a:xfrm>
            <a:off x="755650" y="5261452"/>
            <a:ext cx="7632700" cy="414338"/>
          </a:xfrm>
          <a:prstGeom prst="rect">
            <a:avLst/>
          </a:prstGeom>
          <a:solidFill>
            <a:srgbClr val="49558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32" name="Rectangle 31"/>
          <p:cNvSpPr/>
          <p:nvPr/>
        </p:nvSpPr>
        <p:spPr>
          <a:xfrm>
            <a:off x="755650" y="4505802"/>
            <a:ext cx="7632700" cy="646113"/>
          </a:xfrm>
          <a:prstGeom prst="rect">
            <a:avLst/>
          </a:prstGeom>
          <a:solidFill>
            <a:srgbClr val="49558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8436" name="Title 13"/>
          <p:cNvSpPr>
            <a:spLocks noGrp="1"/>
          </p:cNvSpPr>
          <p:nvPr>
            <p:ph type="title"/>
          </p:nvPr>
        </p:nvSpPr>
        <p:spPr>
          <a:xfrm>
            <a:off x="984250" y="485775"/>
            <a:ext cx="8220075" cy="1595438"/>
          </a:xfrm>
        </p:spPr>
        <p:txBody>
          <a:bodyPr/>
          <a:lstStyle/>
          <a:p>
            <a:pPr eaLnBrk="1" hangingPunct="1"/>
            <a:r>
              <a:rPr lang="en-GB" altLang="en-US" sz="4000"/>
              <a:t>What’s It Like In…?</a:t>
            </a:r>
          </a:p>
        </p:txBody>
      </p:sp>
      <p:pic>
        <p:nvPicPr>
          <p:cNvPr id="18437" name="Talking Partners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612775"/>
            <a:ext cx="865188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438" name="TextBox 19"/>
          <p:cNvSpPr txBox="1">
            <a:spLocks noChangeArrowheads="1"/>
          </p:cNvSpPr>
          <p:nvPr/>
        </p:nvSpPr>
        <p:spPr bwMode="auto">
          <a:xfrm>
            <a:off x="1003300" y="4496277"/>
            <a:ext cx="7126288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bg1"/>
                </a:solidFill>
              </a:rPr>
              <a:t>Talk to your partner about what you see in the pictures of these French Cities.</a:t>
            </a:r>
            <a:r>
              <a:rPr lang="en-GB" altLang="en-US">
                <a:solidFill>
                  <a:schemeClr val="bg1"/>
                </a:solidFill>
                <a:latin typeface="Sassoon Infant Rg" panose="02000503030000020003" pitchFamily="50" charset="0"/>
              </a:rPr>
              <a:t> </a:t>
            </a:r>
          </a:p>
        </p:txBody>
      </p:sp>
      <p:sp>
        <p:nvSpPr>
          <p:cNvPr id="34" name="Rectangle 33"/>
          <p:cNvSpPr/>
          <p:nvPr/>
        </p:nvSpPr>
        <p:spPr>
          <a:xfrm>
            <a:off x="755650" y="1790700"/>
            <a:ext cx="7632700" cy="2581275"/>
          </a:xfrm>
          <a:prstGeom prst="rect">
            <a:avLst/>
          </a:prstGeom>
          <a:solidFill>
            <a:srgbClr val="49558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8440" name="TextBox 20"/>
          <p:cNvSpPr txBox="1">
            <a:spLocks noChangeArrowheads="1"/>
          </p:cNvSpPr>
          <p:nvPr/>
        </p:nvSpPr>
        <p:spPr bwMode="auto">
          <a:xfrm>
            <a:off x="1003300" y="5283677"/>
            <a:ext cx="713898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bg1"/>
                </a:solidFill>
              </a:rPr>
              <a:t>Compare and contrast with a town in our country.</a:t>
            </a:r>
            <a:endParaRPr lang="en-GB" altLang="en-US" dirty="0">
              <a:solidFill>
                <a:schemeClr val="bg1"/>
              </a:solidFill>
              <a:latin typeface="Sassoon Infant Rg" panose="02000503030000020003" pitchFamily="50" charset="0"/>
            </a:endParaRPr>
          </a:p>
        </p:txBody>
      </p:sp>
      <p:pic>
        <p:nvPicPr>
          <p:cNvPr id="27" name="Picture 26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 bwMode="auto">
          <a:xfrm>
            <a:off x="904875" y="1954213"/>
            <a:ext cx="1628775" cy="1152525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28" name="Picture 27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 bwMode="auto">
          <a:xfrm>
            <a:off x="2330450" y="1954213"/>
            <a:ext cx="1630363" cy="1152525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29" name="Picture 28">
            <a:hlinkClick r:id="rId8" action="ppaction://hlinksldjump"/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 bwMode="auto">
          <a:xfrm>
            <a:off x="3757613" y="1954213"/>
            <a:ext cx="1628775" cy="1152525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30" name="Picture 29">
            <a:hlinkClick r:id="rId10" action="ppaction://hlinksldjump"/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 bwMode="auto">
          <a:xfrm>
            <a:off x="5183188" y="1954213"/>
            <a:ext cx="1630362" cy="1152525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31" name="Picture 30">
            <a:hlinkClick r:id="rId12" action="ppaction://hlinksldjump"/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 bwMode="auto">
          <a:xfrm>
            <a:off x="6610350" y="1954213"/>
            <a:ext cx="1628775" cy="1152525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25" name="Picture 24">
            <a:hlinkClick r:id="rId14" action="ppaction://hlinksldjump"/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 bwMode="auto">
          <a:xfrm>
            <a:off x="904875" y="3052763"/>
            <a:ext cx="1628775" cy="1150937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26" name="Picture 25">
            <a:hlinkClick r:id="rId16" action="ppaction://hlinksldjump"/>
          </p:cNvPr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 bwMode="auto">
          <a:xfrm>
            <a:off x="2330450" y="3052763"/>
            <a:ext cx="1628775" cy="1150937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24" name="Picture 23">
            <a:hlinkClick r:id="rId18" action="ppaction://hlinksldjump"/>
          </p:cNvPr>
          <p:cNvPicPr>
            <a:picLocks noChangeAspect="1"/>
          </p:cNvPicPr>
          <p:nvPr/>
        </p:nvPicPr>
        <p:blipFill>
          <a:blip r:embed="rId19"/>
          <a:stretch>
            <a:fillRect/>
          </a:stretch>
        </p:blipFill>
        <p:spPr bwMode="auto">
          <a:xfrm>
            <a:off x="3754438" y="3052763"/>
            <a:ext cx="1628775" cy="1150937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23" name="Picture 22">
            <a:hlinkClick r:id="rId20" action="ppaction://hlinksldjump"/>
          </p:cNvPr>
          <p:cNvPicPr>
            <a:picLocks noChangeAspect="1"/>
          </p:cNvPicPr>
          <p:nvPr/>
        </p:nvPicPr>
        <p:blipFill>
          <a:blip r:embed="rId21"/>
          <a:stretch>
            <a:fillRect/>
          </a:stretch>
        </p:blipFill>
        <p:spPr bwMode="auto">
          <a:xfrm>
            <a:off x="5180013" y="3052763"/>
            <a:ext cx="1628775" cy="1150937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22" name="Picture 21">
            <a:hlinkClick r:id="rId22" action="ppaction://hlinksldjump"/>
          </p:cNvPr>
          <p:cNvPicPr>
            <a:picLocks noChangeAspect="1"/>
          </p:cNvPicPr>
          <p:nvPr/>
        </p:nvPicPr>
        <p:blipFill>
          <a:blip r:embed="rId23"/>
          <a:stretch>
            <a:fillRect/>
          </a:stretch>
        </p:blipFill>
        <p:spPr bwMode="auto">
          <a:xfrm>
            <a:off x="6605588" y="3052763"/>
            <a:ext cx="1633537" cy="1154112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grpSp>
        <p:nvGrpSpPr>
          <p:cNvPr id="18442" name="Group 1"/>
          <p:cNvGrpSpPr>
            <a:grpSpLocks/>
          </p:cNvGrpSpPr>
          <p:nvPr/>
        </p:nvGrpSpPr>
        <p:grpSpPr bwMode="auto">
          <a:xfrm>
            <a:off x="1157288" y="728663"/>
            <a:ext cx="1519237" cy="654050"/>
            <a:chOff x="1157287" y="728663"/>
            <a:chExt cx="1519302" cy="654050"/>
          </a:xfrm>
        </p:grpSpPr>
        <p:sp>
          <p:nvSpPr>
            <p:cNvPr id="21" name="Rectangle 20"/>
            <p:cNvSpPr/>
            <p:nvPr/>
          </p:nvSpPr>
          <p:spPr>
            <a:xfrm>
              <a:off x="1157287" y="728663"/>
              <a:ext cx="1519302" cy="654050"/>
            </a:xfrm>
            <a:prstGeom prst="rect">
              <a:avLst/>
            </a:prstGeom>
            <a:solidFill>
              <a:srgbClr val="FF7E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>
                <a:solidFill>
                  <a:srgbClr val="FFFFFF"/>
                </a:solidFill>
                <a:latin typeface="Twinkl" pitchFamily="2" charset="0"/>
              </a:endParaRPr>
            </a:p>
          </p:txBody>
        </p:sp>
        <p:sp>
          <p:nvSpPr>
            <p:cNvPr id="18445" name="TextBox 10"/>
            <p:cNvSpPr txBox="1">
              <a:spLocks noChangeArrowheads="1"/>
            </p:cNvSpPr>
            <p:nvPr/>
          </p:nvSpPr>
          <p:spPr bwMode="auto">
            <a:xfrm>
              <a:off x="1390070" y="779818"/>
              <a:ext cx="1286519" cy="5539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000"/>
                <a:t>Click play buttons throughout to hear phrases and words.</a:t>
              </a:r>
            </a:p>
          </p:txBody>
        </p:sp>
      </p:grpSp>
      <p:pic>
        <p:nvPicPr>
          <p:cNvPr id="18443" name="Play"/>
          <p:cNvPicPr>
            <a:picLocks noChangeAspect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35" name="Group 34">
            <a:extLst>
              <a:ext uri="{FF2B5EF4-FFF2-40B4-BE49-F238E27FC236}">
                <a16:creationId xmlns:a16="http://schemas.microsoft.com/office/drawing/2014/main" id="{B007A78B-BC42-4273-A1D4-CD6181563AE9}"/>
              </a:ext>
            </a:extLst>
          </p:cNvPr>
          <p:cNvGrpSpPr/>
          <p:nvPr/>
        </p:nvGrpSpPr>
        <p:grpSpPr>
          <a:xfrm>
            <a:off x="394282" y="5739386"/>
            <a:ext cx="1174459" cy="518683"/>
            <a:chOff x="394282" y="5528345"/>
            <a:chExt cx="1174459" cy="679508"/>
          </a:xfrm>
        </p:grpSpPr>
        <p:sp>
          <p:nvSpPr>
            <p:cNvPr id="36" name="Arrow: Pentagon 35">
              <a:extLst>
                <a:ext uri="{FF2B5EF4-FFF2-40B4-BE49-F238E27FC236}">
                  <a16:creationId xmlns:a16="http://schemas.microsoft.com/office/drawing/2014/main" id="{7366F2AD-BAA6-45EF-A13C-F250837E6817}"/>
                </a:ext>
              </a:extLst>
            </p:cNvPr>
            <p:cNvSpPr/>
            <p:nvPr/>
          </p:nvSpPr>
          <p:spPr>
            <a:xfrm>
              <a:off x="394282" y="5528345"/>
              <a:ext cx="1174459" cy="679508"/>
            </a:xfrm>
            <a:prstGeom prst="homePlate">
              <a:avLst>
                <a:gd name="adj" fmla="val 15432"/>
              </a:avLst>
            </a:prstGeom>
            <a:solidFill>
              <a:srgbClr val="AEDCF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7" name="TextBox 36">
              <a:extLst>
                <a:ext uri="{FF2B5EF4-FFF2-40B4-BE49-F238E27FC236}">
                  <a16:creationId xmlns:a16="http://schemas.microsoft.com/office/drawing/2014/main" id="{D5CDADBC-E11B-4165-8AF6-B7BFAE5240DD}"/>
                </a:ext>
              </a:extLst>
            </p:cNvPr>
            <p:cNvSpPr txBox="1"/>
            <p:nvPr/>
          </p:nvSpPr>
          <p:spPr>
            <a:xfrm>
              <a:off x="633414" y="5617492"/>
              <a:ext cx="831850" cy="48384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>
                  <a:latin typeface="Twinkl" pitchFamily="2" charset="0"/>
                </a:rPr>
                <a:t>Next</a:t>
              </a:r>
            </a:p>
          </p:txBody>
        </p:sp>
      </p:grpSp>
      <p:sp>
        <p:nvSpPr>
          <p:cNvPr id="38" name="Rectangle 37">
            <a:hlinkClick r:id="rId25" action="ppaction://hlinksldjump"/>
            <a:extLst>
              <a:ext uri="{FF2B5EF4-FFF2-40B4-BE49-F238E27FC236}">
                <a16:creationId xmlns:a16="http://schemas.microsoft.com/office/drawing/2014/main" id="{752873E6-E620-480F-A0F8-31C06A02F22D}"/>
              </a:ext>
            </a:extLst>
          </p:cNvPr>
          <p:cNvSpPr/>
          <p:nvPr/>
        </p:nvSpPr>
        <p:spPr>
          <a:xfrm>
            <a:off x="395098" y="5724121"/>
            <a:ext cx="1166069" cy="547210"/>
          </a:xfrm>
          <a:prstGeom prst="rect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6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Rectangle 27"/>
          <p:cNvSpPr/>
          <p:nvPr/>
        </p:nvSpPr>
        <p:spPr>
          <a:xfrm>
            <a:off x="755650" y="1866900"/>
            <a:ext cx="7632700" cy="3495675"/>
          </a:xfrm>
          <a:prstGeom prst="rect">
            <a:avLst/>
          </a:prstGeom>
          <a:solidFill>
            <a:srgbClr val="49558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25" name="Picture 24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25" t="11528" r="3299" b="11945"/>
          <a:stretch>
            <a:fillRect/>
          </a:stretch>
        </p:blipFill>
        <p:spPr bwMode="auto">
          <a:xfrm>
            <a:off x="965200" y="2095500"/>
            <a:ext cx="2654300" cy="3040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460" name="Title 13"/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595438"/>
          </a:xfrm>
        </p:spPr>
        <p:txBody>
          <a:bodyPr/>
          <a:lstStyle/>
          <a:p>
            <a:pPr algn="ctr" eaLnBrk="1" hangingPunct="1"/>
            <a:r>
              <a:rPr lang="en-GB" altLang="en-US" sz="4000"/>
              <a:t>C’est où ça?</a:t>
            </a:r>
            <a:br>
              <a:rPr lang="en-GB" altLang="en-US"/>
            </a:br>
            <a:r>
              <a:rPr lang="en-GB" altLang="en-US" sz="2800"/>
              <a:t>(Where’s That?)</a:t>
            </a:r>
            <a:endParaRPr lang="en-GB" altLang="en-US"/>
          </a:p>
        </p:txBody>
      </p:sp>
      <p:pic>
        <p:nvPicPr>
          <p:cNvPr id="19" name="Picture 18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21088" y="2085975"/>
            <a:ext cx="4568825" cy="304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62" name="Whole Class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Oval Callout 5"/>
          <p:cNvSpPr/>
          <p:nvPr/>
        </p:nvSpPr>
        <p:spPr>
          <a:xfrm flipH="1">
            <a:off x="5346700" y="2185988"/>
            <a:ext cx="1851025" cy="914400"/>
          </a:xfrm>
          <a:prstGeom prst="wedgeEllipseCallou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7" name="TextBox 6"/>
          <p:cNvSpPr txBox="1">
            <a:spLocks noChangeArrowheads="1"/>
          </p:cNvSpPr>
          <p:nvPr/>
        </p:nvSpPr>
        <p:spPr bwMode="auto">
          <a:xfrm>
            <a:off x="5467350" y="2473325"/>
            <a:ext cx="134302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Voici Paris!</a:t>
            </a:r>
          </a:p>
        </p:txBody>
      </p:sp>
      <p:pic>
        <p:nvPicPr>
          <p:cNvPr id="13" name="C’est où ça?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15025" y="1016000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" name="Oval 17"/>
          <p:cNvSpPr/>
          <p:nvPr/>
        </p:nvSpPr>
        <p:spPr>
          <a:xfrm>
            <a:off x="2278063" y="2767013"/>
            <a:ext cx="407987" cy="409575"/>
          </a:xfrm>
          <a:prstGeom prst="ellipse">
            <a:avLst/>
          </a:prstGeom>
          <a:noFill/>
          <a:ln w="285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20" name="Picture 19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05513" y="2693988"/>
            <a:ext cx="2635250" cy="3727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68" name="Play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Voici Paris!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10375" y="2528888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C est ou ca_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33450" y="839788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Voici Paris_1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33450" y="1603375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9" name="Group 8">
            <a:extLst>
              <a:ext uri="{FF2B5EF4-FFF2-40B4-BE49-F238E27FC236}">
                <a16:creationId xmlns:a16="http://schemas.microsoft.com/office/drawing/2014/main" id="{E3E2BFB8-8724-4598-B928-D33AD277CD7E}"/>
              </a:ext>
            </a:extLst>
          </p:cNvPr>
          <p:cNvGrpSpPr/>
          <p:nvPr/>
        </p:nvGrpSpPr>
        <p:grpSpPr>
          <a:xfrm>
            <a:off x="394282" y="5528345"/>
            <a:ext cx="1174459" cy="679508"/>
            <a:chOff x="394282" y="5528345"/>
            <a:chExt cx="1174459" cy="679508"/>
          </a:xfrm>
        </p:grpSpPr>
        <p:sp>
          <p:nvSpPr>
            <p:cNvPr id="4" name="Arrow: Pentagon 3">
              <a:extLst>
                <a:ext uri="{FF2B5EF4-FFF2-40B4-BE49-F238E27FC236}">
                  <a16:creationId xmlns:a16="http://schemas.microsoft.com/office/drawing/2014/main" id="{8A9740CB-4D3F-4791-9CA1-76FF1608B9F3}"/>
                </a:ext>
              </a:extLst>
            </p:cNvPr>
            <p:cNvSpPr/>
            <p:nvPr/>
          </p:nvSpPr>
          <p:spPr>
            <a:xfrm>
              <a:off x="394282" y="5528345"/>
              <a:ext cx="1174459" cy="679508"/>
            </a:xfrm>
            <a:prstGeom prst="homePlate">
              <a:avLst>
                <a:gd name="adj" fmla="val 15432"/>
              </a:avLst>
            </a:prstGeom>
            <a:solidFill>
              <a:srgbClr val="AEDCF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" name="TextBox 7">
              <a:extLst>
                <a:ext uri="{FF2B5EF4-FFF2-40B4-BE49-F238E27FC236}">
                  <a16:creationId xmlns:a16="http://schemas.microsoft.com/office/drawing/2014/main" id="{5795B60F-E125-417B-AE91-27DB5887C5A0}"/>
                </a:ext>
              </a:extLst>
            </p:cNvPr>
            <p:cNvSpPr txBox="1"/>
            <p:nvPr/>
          </p:nvSpPr>
          <p:spPr>
            <a:xfrm>
              <a:off x="633414" y="5683433"/>
              <a:ext cx="83185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>
                  <a:latin typeface="Twinkl" pitchFamily="2" charset="0"/>
                </a:rPr>
                <a:t>Back</a:t>
              </a:r>
            </a:p>
          </p:txBody>
        </p:sp>
      </p:grpSp>
      <p:sp>
        <p:nvSpPr>
          <p:cNvPr id="11" name="Rectangle 10">
            <a:hlinkClick r:id="rId13" action="ppaction://hlinksldjump"/>
            <a:extLst>
              <a:ext uri="{FF2B5EF4-FFF2-40B4-BE49-F238E27FC236}">
                <a16:creationId xmlns:a16="http://schemas.microsoft.com/office/drawing/2014/main" id="{C7BAFB28-622F-4B3F-8185-E7CD1D8254DA}"/>
              </a:ext>
            </a:extLst>
          </p:cNvPr>
          <p:cNvSpPr/>
          <p:nvPr/>
        </p:nvSpPr>
        <p:spPr>
          <a:xfrm>
            <a:off x="360727" y="5528345"/>
            <a:ext cx="1166069" cy="716880"/>
          </a:xfrm>
          <a:prstGeom prst="rect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3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seq concurrent="1" nextAc="seek">
              <p:cTn id="34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5" fill="hold" nodeType="clickPar">
                      <p:stCondLst>
                        <p:cond delay="0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8" dur="4222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audio>
              <p:cMediaNode vol="80000">
                <p:cTn id="3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seq concurrent="1" nextAc="seek">
              <p:cTn id="40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1" fill="hold" nodeType="clickPar">
                      <p:stCondLst>
                        <p:cond delay="0"/>
                      </p:stCondLst>
                      <p:childTnLst>
                        <p:par>
                          <p:cTn id="4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4" dur="3120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  <p:bldP spid="18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6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405063" y="6543675"/>
            <a:ext cx="4340225" cy="200025"/>
          </a:xfrm>
          <a:prstGeom prst="rect">
            <a:avLst/>
          </a:prstGeom>
          <a:solidFill>
            <a:srgbClr val="FFFFFF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22" name="Rectangle 21"/>
          <p:cNvSpPr/>
          <p:nvPr/>
        </p:nvSpPr>
        <p:spPr>
          <a:xfrm>
            <a:off x="755650" y="1866900"/>
            <a:ext cx="7632700" cy="3495675"/>
          </a:xfrm>
          <a:prstGeom prst="rect">
            <a:avLst/>
          </a:prstGeom>
          <a:solidFill>
            <a:srgbClr val="49558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25" t="11528" r="3299" b="11945"/>
          <a:stretch>
            <a:fillRect/>
          </a:stretch>
        </p:blipFill>
        <p:spPr bwMode="auto">
          <a:xfrm>
            <a:off x="969963" y="2095500"/>
            <a:ext cx="2652712" cy="3040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21088" y="2095500"/>
            <a:ext cx="4557712" cy="3040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487" name="Title 13"/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595438"/>
          </a:xfrm>
        </p:spPr>
        <p:txBody>
          <a:bodyPr/>
          <a:lstStyle/>
          <a:p>
            <a:pPr algn="ctr" eaLnBrk="1" hangingPunct="1"/>
            <a:r>
              <a:rPr lang="en-GB" altLang="en-US" sz="4000"/>
              <a:t>C’est où ça?</a:t>
            </a:r>
            <a:br>
              <a:rPr lang="en-GB" altLang="en-US"/>
            </a:br>
            <a:r>
              <a:rPr lang="en-GB" altLang="en-US" sz="2800"/>
              <a:t>(Where’s That?)</a:t>
            </a:r>
            <a:endParaRPr lang="en-GB" altLang="en-US"/>
          </a:p>
        </p:txBody>
      </p:sp>
      <p:pic>
        <p:nvPicPr>
          <p:cNvPr id="20488" name="Whole Class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Oval Callout 5"/>
          <p:cNvSpPr/>
          <p:nvPr/>
        </p:nvSpPr>
        <p:spPr>
          <a:xfrm flipH="1">
            <a:off x="5346700" y="2185988"/>
            <a:ext cx="1851025" cy="914400"/>
          </a:xfrm>
          <a:prstGeom prst="wedgeEllipseCallou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7" name="TextBox 6"/>
          <p:cNvSpPr txBox="1">
            <a:spLocks noChangeArrowheads="1"/>
          </p:cNvSpPr>
          <p:nvPr/>
        </p:nvSpPr>
        <p:spPr bwMode="auto">
          <a:xfrm>
            <a:off x="5467350" y="2309813"/>
            <a:ext cx="1343025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Voici Marseille!</a:t>
            </a:r>
          </a:p>
        </p:txBody>
      </p:sp>
      <p:pic>
        <p:nvPicPr>
          <p:cNvPr id="8" name="C’est où ça?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08675" y="1017588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Oval 9"/>
          <p:cNvSpPr/>
          <p:nvPr/>
        </p:nvSpPr>
        <p:spPr>
          <a:xfrm>
            <a:off x="2811463" y="4375150"/>
            <a:ext cx="407987" cy="409575"/>
          </a:xfrm>
          <a:prstGeom prst="ellipse">
            <a:avLst/>
          </a:prstGeom>
          <a:noFill/>
          <a:ln w="285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45200" y="2732088"/>
            <a:ext cx="2673350" cy="3781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494" name="TextBox 10"/>
          <p:cNvSpPr txBox="1">
            <a:spLocks noChangeArrowheads="1"/>
          </p:cNvSpPr>
          <p:nvPr/>
        </p:nvSpPr>
        <p:spPr bwMode="auto">
          <a:xfrm>
            <a:off x="2351088" y="6543675"/>
            <a:ext cx="4459287" cy="200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700">
                <a:solidFill>
                  <a:schemeClr val="tx1"/>
                </a:solidFill>
                <a:latin typeface="Tuffy" panose="020B0603060100000000" pitchFamily="34" charset="0"/>
                <a:ea typeface="Tuffy" panose="020B0603060100000000" pitchFamily="34" charset="0"/>
                <a:cs typeface="Tuffy" panose="020B0603060100000000" pitchFamily="34" charset="0"/>
              </a:rPr>
              <a:t>ATTRIBUTION - Photo courtesy of gumbeat (@flickr.com) - granted under creative commons licence - attribution</a:t>
            </a:r>
          </a:p>
        </p:txBody>
      </p:sp>
      <p:pic>
        <p:nvPicPr>
          <p:cNvPr id="20498" name="Play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Voici Marseille!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45288" y="2527300"/>
            <a:ext cx="258762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C est ou ca_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36625" y="1393825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Voici Marseille_1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36625" y="22225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3" name="Group 22">
            <a:extLst>
              <a:ext uri="{FF2B5EF4-FFF2-40B4-BE49-F238E27FC236}">
                <a16:creationId xmlns:a16="http://schemas.microsoft.com/office/drawing/2014/main" id="{FE7652B1-386F-45CB-845B-03F93C9C3801}"/>
              </a:ext>
            </a:extLst>
          </p:cNvPr>
          <p:cNvGrpSpPr/>
          <p:nvPr/>
        </p:nvGrpSpPr>
        <p:grpSpPr>
          <a:xfrm>
            <a:off x="394282" y="5528345"/>
            <a:ext cx="1174459" cy="679508"/>
            <a:chOff x="394282" y="5528345"/>
            <a:chExt cx="1174459" cy="679508"/>
          </a:xfrm>
        </p:grpSpPr>
        <p:sp>
          <p:nvSpPr>
            <p:cNvPr id="25" name="Arrow: Pentagon 24">
              <a:extLst>
                <a:ext uri="{FF2B5EF4-FFF2-40B4-BE49-F238E27FC236}">
                  <a16:creationId xmlns:a16="http://schemas.microsoft.com/office/drawing/2014/main" id="{1AE160A8-43B9-4E4D-8BA5-63BCBBABA51B}"/>
                </a:ext>
              </a:extLst>
            </p:cNvPr>
            <p:cNvSpPr/>
            <p:nvPr/>
          </p:nvSpPr>
          <p:spPr>
            <a:xfrm>
              <a:off x="394282" y="5528345"/>
              <a:ext cx="1174459" cy="679508"/>
            </a:xfrm>
            <a:prstGeom prst="homePlate">
              <a:avLst>
                <a:gd name="adj" fmla="val 15432"/>
              </a:avLst>
            </a:prstGeom>
            <a:solidFill>
              <a:srgbClr val="AEDCF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6" name="TextBox 25">
              <a:extLst>
                <a:ext uri="{FF2B5EF4-FFF2-40B4-BE49-F238E27FC236}">
                  <a16:creationId xmlns:a16="http://schemas.microsoft.com/office/drawing/2014/main" id="{2291C6E4-11AF-46D0-8FA4-A127E035090E}"/>
                </a:ext>
              </a:extLst>
            </p:cNvPr>
            <p:cNvSpPr txBox="1"/>
            <p:nvPr/>
          </p:nvSpPr>
          <p:spPr>
            <a:xfrm>
              <a:off x="633414" y="5683433"/>
              <a:ext cx="83185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>
                  <a:latin typeface="Twinkl" pitchFamily="2" charset="0"/>
                </a:rPr>
                <a:t>Back</a:t>
              </a:r>
            </a:p>
          </p:txBody>
        </p:sp>
      </p:grpSp>
      <p:sp>
        <p:nvSpPr>
          <p:cNvPr id="27" name="Rectangle 26">
            <a:hlinkClick r:id="rId13" action="ppaction://hlinksldjump"/>
            <a:extLst>
              <a:ext uri="{FF2B5EF4-FFF2-40B4-BE49-F238E27FC236}">
                <a16:creationId xmlns:a16="http://schemas.microsoft.com/office/drawing/2014/main" id="{5255F046-16F1-4036-AB33-7C5139C8C6F5}"/>
              </a:ext>
            </a:extLst>
          </p:cNvPr>
          <p:cNvSpPr/>
          <p:nvPr/>
        </p:nvSpPr>
        <p:spPr>
          <a:xfrm>
            <a:off x="360727" y="5528345"/>
            <a:ext cx="1166069" cy="716880"/>
          </a:xfrm>
          <a:prstGeom prst="rect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3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seq concurrent="1" nextAc="seek">
              <p:cTn id="34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5" fill="hold" nodeType="clickPar">
                      <p:stCondLst>
                        <p:cond delay="0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8" dur="4222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audio>
              <p:cMediaNode vol="80000">
                <p:cTn id="3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seq concurrent="1" nextAc="seek">
              <p:cTn id="40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1" fill="hold" nodeType="clickPar">
                      <p:stCondLst>
                        <p:cond delay="0"/>
                      </p:stCondLst>
                      <p:childTnLst>
                        <p:par>
                          <p:cTn id="4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4" dur="2983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  <p:bldP spid="10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6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/>
          <p:cNvSpPr/>
          <p:nvPr/>
        </p:nvSpPr>
        <p:spPr>
          <a:xfrm>
            <a:off x="2405063" y="6543675"/>
            <a:ext cx="4340225" cy="200025"/>
          </a:xfrm>
          <a:prstGeom prst="rect">
            <a:avLst/>
          </a:prstGeom>
          <a:solidFill>
            <a:srgbClr val="FFFFFF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20" name="Rectangle 19"/>
          <p:cNvSpPr/>
          <p:nvPr/>
        </p:nvSpPr>
        <p:spPr>
          <a:xfrm>
            <a:off x="755650" y="1866900"/>
            <a:ext cx="7632700" cy="3495675"/>
          </a:xfrm>
          <a:prstGeom prst="rect">
            <a:avLst/>
          </a:prstGeom>
          <a:solidFill>
            <a:srgbClr val="49558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18" name="Picture 1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25" t="11528" r="3299" b="11945"/>
          <a:stretch>
            <a:fillRect/>
          </a:stretch>
        </p:blipFill>
        <p:spPr bwMode="auto">
          <a:xfrm>
            <a:off x="966788" y="2095500"/>
            <a:ext cx="2654300" cy="3040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6719"/>
          <a:stretch>
            <a:fillRect/>
          </a:stretch>
        </p:blipFill>
        <p:spPr bwMode="auto">
          <a:xfrm>
            <a:off x="3619500" y="2095500"/>
            <a:ext cx="4560888" cy="3040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510" name="Title 13"/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595438"/>
          </a:xfrm>
        </p:spPr>
        <p:txBody>
          <a:bodyPr/>
          <a:lstStyle/>
          <a:p>
            <a:pPr algn="ctr" eaLnBrk="1" hangingPunct="1"/>
            <a:r>
              <a:rPr lang="en-GB" altLang="en-US" sz="4000"/>
              <a:t>C’est où ça?</a:t>
            </a:r>
            <a:br>
              <a:rPr lang="en-GB" altLang="en-US"/>
            </a:br>
            <a:r>
              <a:rPr lang="en-GB" altLang="en-US" sz="2800"/>
              <a:t>(Where’s That?)</a:t>
            </a:r>
            <a:endParaRPr lang="en-GB" altLang="en-US">
              <a:latin typeface="Twinkl" pitchFamily="2" charset="0"/>
            </a:endParaRPr>
          </a:p>
        </p:txBody>
      </p:sp>
      <p:pic>
        <p:nvPicPr>
          <p:cNvPr id="21511" name="Whole Class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Oval Callout 6"/>
          <p:cNvSpPr/>
          <p:nvPr/>
        </p:nvSpPr>
        <p:spPr>
          <a:xfrm flipH="1">
            <a:off x="5346700" y="2185988"/>
            <a:ext cx="1851025" cy="914400"/>
          </a:xfrm>
          <a:prstGeom prst="wedgeEllipseCallou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8" name="TextBox 7"/>
          <p:cNvSpPr txBox="1">
            <a:spLocks noChangeArrowheads="1"/>
          </p:cNvSpPr>
          <p:nvPr/>
        </p:nvSpPr>
        <p:spPr bwMode="auto">
          <a:xfrm>
            <a:off x="5467350" y="2470150"/>
            <a:ext cx="1343025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Voici Lyon!</a:t>
            </a:r>
          </a:p>
        </p:txBody>
      </p:sp>
      <p:pic>
        <p:nvPicPr>
          <p:cNvPr id="9" name="C’est où ça?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08675" y="1017588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Oval 10"/>
          <p:cNvSpPr/>
          <p:nvPr/>
        </p:nvSpPr>
        <p:spPr>
          <a:xfrm>
            <a:off x="2774950" y="3521075"/>
            <a:ext cx="409575" cy="407988"/>
          </a:xfrm>
          <a:prstGeom prst="ellipse">
            <a:avLst/>
          </a:prstGeom>
          <a:noFill/>
          <a:ln w="285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05513" y="2693988"/>
            <a:ext cx="2635250" cy="3727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517" name="TextBox 16"/>
          <p:cNvSpPr txBox="1">
            <a:spLocks noChangeArrowheads="1"/>
          </p:cNvSpPr>
          <p:nvPr/>
        </p:nvSpPr>
        <p:spPr bwMode="auto">
          <a:xfrm>
            <a:off x="2271713" y="6529388"/>
            <a:ext cx="4592637" cy="200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700">
                <a:solidFill>
                  <a:schemeClr val="tx1"/>
                </a:solidFill>
                <a:latin typeface="Tuffy" panose="020B0603060100000000" pitchFamily="34" charset="0"/>
                <a:ea typeface="Tuffy" panose="020B0603060100000000" pitchFamily="34" charset="0"/>
                <a:cs typeface="Tuffy" panose="020B0603060100000000" pitchFamily="34" charset="0"/>
              </a:rPr>
              <a:t>ATTRIBUTION - Photo courtesy of Fred_78 (@flickr.com) - granted under creative commons licence - attribution</a:t>
            </a:r>
          </a:p>
        </p:txBody>
      </p:sp>
      <p:pic>
        <p:nvPicPr>
          <p:cNvPr id="21518" name="Play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Voici Lyon!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45288" y="2527300"/>
            <a:ext cx="258762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C est ou ca_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36625" y="1017588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Voici Lyon_1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36625" y="1881188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9" name="Group 18">
            <a:extLst>
              <a:ext uri="{FF2B5EF4-FFF2-40B4-BE49-F238E27FC236}">
                <a16:creationId xmlns:a16="http://schemas.microsoft.com/office/drawing/2014/main" id="{A3556C4E-F413-44A8-BC2F-899B8AD205DD}"/>
              </a:ext>
            </a:extLst>
          </p:cNvPr>
          <p:cNvGrpSpPr/>
          <p:nvPr/>
        </p:nvGrpSpPr>
        <p:grpSpPr>
          <a:xfrm>
            <a:off x="394282" y="5528345"/>
            <a:ext cx="1174459" cy="679508"/>
            <a:chOff x="394282" y="5528345"/>
            <a:chExt cx="1174459" cy="679508"/>
          </a:xfrm>
        </p:grpSpPr>
        <p:sp>
          <p:nvSpPr>
            <p:cNvPr id="21" name="Arrow: Pentagon 20">
              <a:extLst>
                <a:ext uri="{FF2B5EF4-FFF2-40B4-BE49-F238E27FC236}">
                  <a16:creationId xmlns:a16="http://schemas.microsoft.com/office/drawing/2014/main" id="{87074352-564E-4046-9893-F291B0B071A1}"/>
                </a:ext>
              </a:extLst>
            </p:cNvPr>
            <p:cNvSpPr/>
            <p:nvPr/>
          </p:nvSpPr>
          <p:spPr>
            <a:xfrm>
              <a:off x="394282" y="5528345"/>
              <a:ext cx="1174459" cy="679508"/>
            </a:xfrm>
            <a:prstGeom prst="homePlate">
              <a:avLst>
                <a:gd name="adj" fmla="val 15432"/>
              </a:avLst>
            </a:prstGeom>
            <a:solidFill>
              <a:srgbClr val="AEDCF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2" name="TextBox 21">
              <a:extLst>
                <a:ext uri="{FF2B5EF4-FFF2-40B4-BE49-F238E27FC236}">
                  <a16:creationId xmlns:a16="http://schemas.microsoft.com/office/drawing/2014/main" id="{CAD75731-97AF-44D3-B3DC-DCA7BBF61157}"/>
                </a:ext>
              </a:extLst>
            </p:cNvPr>
            <p:cNvSpPr txBox="1"/>
            <p:nvPr/>
          </p:nvSpPr>
          <p:spPr>
            <a:xfrm>
              <a:off x="633414" y="5683433"/>
              <a:ext cx="83185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>
                  <a:latin typeface="Twinkl" pitchFamily="2" charset="0"/>
                </a:rPr>
                <a:t>Back</a:t>
              </a:r>
            </a:p>
          </p:txBody>
        </p:sp>
      </p:grpSp>
      <p:sp>
        <p:nvSpPr>
          <p:cNvPr id="23" name="Rectangle 22">
            <a:hlinkClick r:id="rId13" action="ppaction://hlinksldjump"/>
            <a:extLst>
              <a:ext uri="{FF2B5EF4-FFF2-40B4-BE49-F238E27FC236}">
                <a16:creationId xmlns:a16="http://schemas.microsoft.com/office/drawing/2014/main" id="{1F8A87D5-DAFB-4786-A39D-4F84E14A4697}"/>
              </a:ext>
            </a:extLst>
          </p:cNvPr>
          <p:cNvSpPr/>
          <p:nvPr/>
        </p:nvSpPr>
        <p:spPr>
          <a:xfrm>
            <a:off x="360727" y="5528345"/>
            <a:ext cx="1166069" cy="716880"/>
          </a:xfrm>
          <a:prstGeom prst="rect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3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seq concurrent="1" nextAc="seek">
              <p:cTn id="34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5" fill="hold" nodeType="clickPar">
                      <p:stCondLst>
                        <p:cond delay="0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8" dur="4222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audio>
              <p:cMediaNode vol="80000">
                <p:cTn id="3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seq concurrent="1" nextAc="seek">
              <p:cTn id="40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1" fill="hold" nodeType="clickPar">
                      <p:stCondLst>
                        <p:cond delay="0"/>
                      </p:stCondLst>
                      <p:childTnLst>
                        <p:par>
                          <p:cTn id="4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4" dur="367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  <p:bldLst>
      <p:bldP spid="7" grpId="0" animBg="1"/>
      <p:bldP spid="8" grpId="0"/>
      <p:bldP spid="11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6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>
          <a:xfrm>
            <a:off x="2405063" y="6543675"/>
            <a:ext cx="4340225" cy="200025"/>
          </a:xfrm>
          <a:prstGeom prst="rect">
            <a:avLst/>
          </a:prstGeom>
          <a:solidFill>
            <a:srgbClr val="FFFFFF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20" name="Rectangle 19"/>
          <p:cNvSpPr/>
          <p:nvPr/>
        </p:nvSpPr>
        <p:spPr>
          <a:xfrm>
            <a:off x="755650" y="1866900"/>
            <a:ext cx="7632700" cy="3495675"/>
          </a:xfrm>
          <a:prstGeom prst="rect">
            <a:avLst/>
          </a:prstGeom>
          <a:solidFill>
            <a:srgbClr val="49558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18" name="Picture 1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25" t="11528" r="3299" b="11945"/>
          <a:stretch>
            <a:fillRect/>
          </a:stretch>
        </p:blipFill>
        <p:spPr bwMode="auto">
          <a:xfrm>
            <a:off x="965200" y="2095500"/>
            <a:ext cx="2654300" cy="3040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22675" y="2093913"/>
            <a:ext cx="4562475" cy="3041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534" name="Title 13"/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595438"/>
          </a:xfrm>
        </p:spPr>
        <p:txBody>
          <a:bodyPr/>
          <a:lstStyle/>
          <a:p>
            <a:pPr algn="ctr" eaLnBrk="1" hangingPunct="1"/>
            <a:r>
              <a:rPr lang="en-GB" altLang="en-US" sz="4000"/>
              <a:t>C’est où ça?</a:t>
            </a:r>
            <a:br>
              <a:rPr lang="en-GB" altLang="en-US"/>
            </a:br>
            <a:r>
              <a:rPr lang="en-GB" altLang="en-US" sz="2800"/>
              <a:t>(Where’s That?)</a:t>
            </a:r>
            <a:endParaRPr lang="en-GB" altLang="en-US">
              <a:latin typeface="Twinkl" pitchFamily="2" charset="0"/>
            </a:endParaRPr>
          </a:p>
        </p:txBody>
      </p:sp>
      <p:pic>
        <p:nvPicPr>
          <p:cNvPr id="22535" name="Whole Class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Oval Callout 5"/>
          <p:cNvSpPr/>
          <p:nvPr/>
        </p:nvSpPr>
        <p:spPr>
          <a:xfrm flipH="1">
            <a:off x="5346700" y="2185988"/>
            <a:ext cx="1851025" cy="914400"/>
          </a:xfrm>
          <a:prstGeom prst="wedgeEllipseCallou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7" name="TextBox 6"/>
          <p:cNvSpPr txBox="1">
            <a:spLocks noChangeArrowheads="1"/>
          </p:cNvSpPr>
          <p:nvPr/>
        </p:nvSpPr>
        <p:spPr bwMode="auto">
          <a:xfrm>
            <a:off x="5467350" y="2333625"/>
            <a:ext cx="1343025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Voici Toulouse!</a:t>
            </a:r>
          </a:p>
        </p:txBody>
      </p:sp>
      <p:pic>
        <p:nvPicPr>
          <p:cNvPr id="8" name="C’est où ça?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08675" y="1017588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Oval 9"/>
          <p:cNvSpPr/>
          <p:nvPr/>
        </p:nvSpPr>
        <p:spPr>
          <a:xfrm>
            <a:off x="1868488" y="4221163"/>
            <a:ext cx="496887" cy="379412"/>
          </a:xfrm>
          <a:prstGeom prst="ellipse">
            <a:avLst/>
          </a:prstGeom>
          <a:noFill/>
          <a:ln w="285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45200" y="2732088"/>
            <a:ext cx="2673350" cy="3781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541" name="TextBox 16"/>
          <p:cNvSpPr txBox="1">
            <a:spLocks noChangeArrowheads="1"/>
          </p:cNvSpPr>
          <p:nvPr/>
        </p:nvSpPr>
        <p:spPr bwMode="auto">
          <a:xfrm>
            <a:off x="2271713" y="6542088"/>
            <a:ext cx="4592637" cy="200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700">
                <a:solidFill>
                  <a:schemeClr val="tx1"/>
                </a:solidFill>
                <a:latin typeface="Tuffy" panose="020B0603060100000000" pitchFamily="34" charset="0"/>
                <a:ea typeface="Tuffy" panose="020B0603060100000000" pitchFamily="34" charset="0"/>
                <a:cs typeface="Tuffy" panose="020B0603060100000000" pitchFamily="34" charset="0"/>
              </a:rPr>
              <a:t>ATTRIBUTION - Photo courtesy of Pistolero31 (@flickr.com) - granted under creative commons licence - attribution</a:t>
            </a:r>
          </a:p>
        </p:txBody>
      </p:sp>
      <p:pic>
        <p:nvPicPr>
          <p:cNvPr id="22542" name="Play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Voici Toulouse!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45288" y="2527300"/>
            <a:ext cx="258762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C est ou ca_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36625" y="1017588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Voici Toulouse_1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36625" y="1849438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9" name="Group 18">
            <a:extLst>
              <a:ext uri="{FF2B5EF4-FFF2-40B4-BE49-F238E27FC236}">
                <a16:creationId xmlns:a16="http://schemas.microsoft.com/office/drawing/2014/main" id="{F975153A-EF27-4796-B263-0B5970DCB555}"/>
              </a:ext>
            </a:extLst>
          </p:cNvPr>
          <p:cNvGrpSpPr/>
          <p:nvPr/>
        </p:nvGrpSpPr>
        <p:grpSpPr>
          <a:xfrm>
            <a:off x="394282" y="5528345"/>
            <a:ext cx="1174459" cy="679508"/>
            <a:chOff x="394282" y="5528345"/>
            <a:chExt cx="1174459" cy="679508"/>
          </a:xfrm>
        </p:grpSpPr>
        <p:sp>
          <p:nvSpPr>
            <p:cNvPr id="21" name="Arrow: Pentagon 20">
              <a:extLst>
                <a:ext uri="{FF2B5EF4-FFF2-40B4-BE49-F238E27FC236}">
                  <a16:creationId xmlns:a16="http://schemas.microsoft.com/office/drawing/2014/main" id="{4FD07D96-5AF1-4A21-8821-A2A0C98FEFC2}"/>
                </a:ext>
              </a:extLst>
            </p:cNvPr>
            <p:cNvSpPr/>
            <p:nvPr/>
          </p:nvSpPr>
          <p:spPr>
            <a:xfrm>
              <a:off x="394282" y="5528345"/>
              <a:ext cx="1174459" cy="679508"/>
            </a:xfrm>
            <a:prstGeom prst="homePlate">
              <a:avLst>
                <a:gd name="adj" fmla="val 15432"/>
              </a:avLst>
            </a:prstGeom>
            <a:solidFill>
              <a:srgbClr val="AEDCF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2" name="TextBox 21">
              <a:extLst>
                <a:ext uri="{FF2B5EF4-FFF2-40B4-BE49-F238E27FC236}">
                  <a16:creationId xmlns:a16="http://schemas.microsoft.com/office/drawing/2014/main" id="{4E0AFAA0-B74A-46D0-8DDD-1344FDC1282D}"/>
                </a:ext>
              </a:extLst>
            </p:cNvPr>
            <p:cNvSpPr txBox="1"/>
            <p:nvPr/>
          </p:nvSpPr>
          <p:spPr>
            <a:xfrm>
              <a:off x="633414" y="5683433"/>
              <a:ext cx="83185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>
                  <a:latin typeface="Twinkl" pitchFamily="2" charset="0"/>
                </a:rPr>
                <a:t>Back</a:t>
              </a:r>
            </a:p>
          </p:txBody>
        </p:sp>
      </p:grpSp>
      <p:sp>
        <p:nvSpPr>
          <p:cNvPr id="23" name="Rectangle 22">
            <a:hlinkClick r:id="rId13" action="ppaction://hlinksldjump"/>
            <a:extLst>
              <a:ext uri="{FF2B5EF4-FFF2-40B4-BE49-F238E27FC236}">
                <a16:creationId xmlns:a16="http://schemas.microsoft.com/office/drawing/2014/main" id="{997CE495-4253-441C-83F1-E62193250367}"/>
              </a:ext>
            </a:extLst>
          </p:cNvPr>
          <p:cNvSpPr/>
          <p:nvPr/>
        </p:nvSpPr>
        <p:spPr>
          <a:xfrm>
            <a:off x="360727" y="5528345"/>
            <a:ext cx="1166069" cy="716880"/>
          </a:xfrm>
          <a:prstGeom prst="rect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3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seq concurrent="1" nextAc="seek">
              <p:cTn id="34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5" fill="hold" nodeType="clickPar">
                      <p:stCondLst>
                        <p:cond delay="0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8" dur="4222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audio>
              <p:cMediaNode vol="80000">
                <p:cTn id="3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seq concurrent="1" nextAc="seek">
              <p:cTn id="40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1" fill="hold" nodeType="clickPar">
                      <p:stCondLst>
                        <p:cond delay="0"/>
                      </p:stCondLst>
                      <p:childTnLst>
                        <p:par>
                          <p:cTn id="4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4" dur="3029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  <p:bldP spid="10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6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/>
          <p:cNvSpPr/>
          <p:nvPr/>
        </p:nvSpPr>
        <p:spPr>
          <a:xfrm>
            <a:off x="2405063" y="6543675"/>
            <a:ext cx="4340225" cy="200025"/>
          </a:xfrm>
          <a:prstGeom prst="rect">
            <a:avLst/>
          </a:prstGeom>
          <a:solidFill>
            <a:srgbClr val="FFFFFF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23" name="Rectangle 22"/>
          <p:cNvSpPr/>
          <p:nvPr/>
        </p:nvSpPr>
        <p:spPr>
          <a:xfrm>
            <a:off x="755650" y="1866900"/>
            <a:ext cx="7632700" cy="3495675"/>
          </a:xfrm>
          <a:prstGeom prst="rect">
            <a:avLst/>
          </a:prstGeom>
          <a:solidFill>
            <a:srgbClr val="49558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20" name="Picture 19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25" t="11528" r="3299" b="11945"/>
          <a:stretch>
            <a:fillRect/>
          </a:stretch>
        </p:blipFill>
        <p:spPr bwMode="auto">
          <a:xfrm>
            <a:off x="950913" y="2095500"/>
            <a:ext cx="2652712" cy="3040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94100" y="2095500"/>
            <a:ext cx="4578350" cy="3040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558" name="Title 13"/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595438"/>
          </a:xfrm>
        </p:spPr>
        <p:txBody>
          <a:bodyPr/>
          <a:lstStyle/>
          <a:p>
            <a:pPr algn="ctr" eaLnBrk="1" hangingPunct="1"/>
            <a:r>
              <a:rPr lang="en-GB" altLang="en-US" sz="4000"/>
              <a:t>C’est où ça?</a:t>
            </a:r>
            <a:br>
              <a:rPr lang="en-GB" altLang="en-US"/>
            </a:br>
            <a:r>
              <a:rPr lang="en-GB" altLang="en-US" sz="2800"/>
              <a:t>(Where’s That?)</a:t>
            </a:r>
            <a:endParaRPr lang="en-GB" altLang="en-US">
              <a:latin typeface="Twinkl" pitchFamily="2" charset="0"/>
            </a:endParaRPr>
          </a:p>
        </p:txBody>
      </p:sp>
      <p:pic>
        <p:nvPicPr>
          <p:cNvPr id="23559" name="Whole Class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Oval Callout 5"/>
          <p:cNvSpPr/>
          <p:nvPr/>
        </p:nvSpPr>
        <p:spPr>
          <a:xfrm flipH="1">
            <a:off x="5346700" y="2185988"/>
            <a:ext cx="1851025" cy="914400"/>
          </a:xfrm>
          <a:prstGeom prst="wedgeEllipseCallou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7" name="TextBox 6"/>
          <p:cNvSpPr txBox="1">
            <a:spLocks noChangeArrowheads="1"/>
          </p:cNvSpPr>
          <p:nvPr/>
        </p:nvSpPr>
        <p:spPr bwMode="auto">
          <a:xfrm>
            <a:off x="5467350" y="2459038"/>
            <a:ext cx="13430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Voici Nice!</a:t>
            </a:r>
          </a:p>
        </p:txBody>
      </p:sp>
      <p:pic>
        <p:nvPicPr>
          <p:cNvPr id="8" name="C’est où ça?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08675" y="1017588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Oval 10"/>
          <p:cNvSpPr/>
          <p:nvPr/>
        </p:nvSpPr>
        <p:spPr>
          <a:xfrm>
            <a:off x="3149600" y="4094163"/>
            <a:ext cx="407988" cy="409575"/>
          </a:xfrm>
          <a:prstGeom prst="ellipse">
            <a:avLst/>
          </a:prstGeom>
          <a:noFill/>
          <a:ln w="285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05513" y="2693988"/>
            <a:ext cx="2635250" cy="3727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565" name="TextBox 16"/>
          <p:cNvSpPr txBox="1">
            <a:spLocks noChangeArrowheads="1"/>
          </p:cNvSpPr>
          <p:nvPr/>
        </p:nvSpPr>
        <p:spPr bwMode="auto">
          <a:xfrm>
            <a:off x="2271713" y="6534150"/>
            <a:ext cx="4592637" cy="200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700">
                <a:solidFill>
                  <a:schemeClr val="tx1"/>
                </a:solidFill>
                <a:latin typeface="Tuffy" panose="020B0603060100000000" pitchFamily="34" charset="0"/>
                <a:ea typeface="Tuffy" panose="020B0603060100000000" pitchFamily="34" charset="0"/>
                <a:cs typeface="Tuffy" panose="020B0603060100000000" pitchFamily="34" charset="0"/>
              </a:rPr>
              <a:t>ATTRIBUTION - Photo courtesy of nathanh100 (@flickr.com) - granted under creative commons licence - attribution</a:t>
            </a:r>
          </a:p>
        </p:txBody>
      </p:sp>
      <p:pic>
        <p:nvPicPr>
          <p:cNvPr id="23566" name="Play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Voici Nice!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45288" y="2527300"/>
            <a:ext cx="258762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C est ou ca_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84250" y="12573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Voici Nice_1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87425" y="20955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8" name="Group 17">
            <a:extLst>
              <a:ext uri="{FF2B5EF4-FFF2-40B4-BE49-F238E27FC236}">
                <a16:creationId xmlns:a16="http://schemas.microsoft.com/office/drawing/2014/main" id="{70084657-D18C-4F4E-9F68-19D9D1D6AD17}"/>
              </a:ext>
            </a:extLst>
          </p:cNvPr>
          <p:cNvGrpSpPr/>
          <p:nvPr/>
        </p:nvGrpSpPr>
        <p:grpSpPr>
          <a:xfrm>
            <a:off x="394282" y="5528345"/>
            <a:ext cx="1174459" cy="679508"/>
            <a:chOff x="394282" y="5528345"/>
            <a:chExt cx="1174459" cy="679508"/>
          </a:xfrm>
        </p:grpSpPr>
        <p:sp>
          <p:nvSpPr>
            <p:cNvPr id="19" name="Arrow: Pentagon 18">
              <a:extLst>
                <a:ext uri="{FF2B5EF4-FFF2-40B4-BE49-F238E27FC236}">
                  <a16:creationId xmlns:a16="http://schemas.microsoft.com/office/drawing/2014/main" id="{1B83EA43-8B87-4887-B5F4-DE1E85C52BE9}"/>
                </a:ext>
              </a:extLst>
            </p:cNvPr>
            <p:cNvSpPr/>
            <p:nvPr/>
          </p:nvSpPr>
          <p:spPr>
            <a:xfrm>
              <a:off x="394282" y="5528345"/>
              <a:ext cx="1174459" cy="679508"/>
            </a:xfrm>
            <a:prstGeom prst="homePlate">
              <a:avLst>
                <a:gd name="adj" fmla="val 15432"/>
              </a:avLst>
            </a:prstGeom>
            <a:solidFill>
              <a:srgbClr val="AEDCF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1" name="TextBox 20">
              <a:extLst>
                <a:ext uri="{FF2B5EF4-FFF2-40B4-BE49-F238E27FC236}">
                  <a16:creationId xmlns:a16="http://schemas.microsoft.com/office/drawing/2014/main" id="{8CB40252-5AA0-4326-9C25-F5BBAC5CDD83}"/>
                </a:ext>
              </a:extLst>
            </p:cNvPr>
            <p:cNvSpPr txBox="1"/>
            <p:nvPr/>
          </p:nvSpPr>
          <p:spPr>
            <a:xfrm>
              <a:off x="633414" y="5683433"/>
              <a:ext cx="83185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>
                  <a:latin typeface="Twinkl" pitchFamily="2" charset="0"/>
                </a:rPr>
                <a:t>Back</a:t>
              </a:r>
            </a:p>
          </p:txBody>
        </p:sp>
      </p:grpSp>
      <p:sp>
        <p:nvSpPr>
          <p:cNvPr id="22" name="Rectangle 21">
            <a:hlinkClick r:id="rId13" action="ppaction://hlinksldjump"/>
            <a:extLst>
              <a:ext uri="{FF2B5EF4-FFF2-40B4-BE49-F238E27FC236}">
                <a16:creationId xmlns:a16="http://schemas.microsoft.com/office/drawing/2014/main" id="{B27821B0-C694-4905-A319-0F188EA21828}"/>
              </a:ext>
            </a:extLst>
          </p:cNvPr>
          <p:cNvSpPr/>
          <p:nvPr/>
        </p:nvSpPr>
        <p:spPr>
          <a:xfrm>
            <a:off x="360727" y="5528345"/>
            <a:ext cx="1166069" cy="716880"/>
          </a:xfrm>
          <a:prstGeom prst="rect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3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seq concurrent="1" nextAc="seek">
              <p:cTn id="34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5" fill="hold" nodeType="clickPar">
                      <p:stCondLst>
                        <p:cond delay="0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8" dur="4222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audio>
              <p:cMediaNode vol="80000">
                <p:cTn id="3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seq concurrent="1" nextAc="seek">
              <p:cTn id="40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1" fill="hold" nodeType="clickPar">
                      <p:stCondLst>
                        <p:cond delay="0"/>
                      </p:stCondLst>
                      <p:childTnLst>
                        <p:par>
                          <p:cTn id="4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4" dur="3029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  <p:bldP spid="11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6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/>
          <p:cNvSpPr/>
          <p:nvPr/>
        </p:nvSpPr>
        <p:spPr>
          <a:xfrm>
            <a:off x="2124075" y="6543675"/>
            <a:ext cx="4879975" cy="200025"/>
          </a:xfrm>
          <a:prstGeom prst="rect">
            <a:avLst/>
          </a:prstGeom>
          <a:solidFill>
            <a:srgbClr val="FFFFFF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20" name="Rectangle 19"/>
          <p:cNvSpPr/>
          <p:nvPr/>
        </p:nvSpPr>
        <p:spPr>
          <a:xfrm>
            <a:off x="755650" y="1866900"/>
            <a:ext cx="7632700" cy="3495675"/>
          </a:xfrm>
          <a:prstGeom prst="rect">
            <a:avLst/>
          </a:prstGeom>
          <a:solidFill>
            <a:srgbClr val="49558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779" r="9395"/>
          <a:stretch>
            <a:fillRect/>
          </a:stretch>
        </p:blipFill>
        <p:spPr bwMode="auto">
          <a:xfrm>
            <a:off x="3600450" y="2095500"/>
            <a:ext cx="4529138" cy="3040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4581" name="Title 13"/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595438"/>
          </a:xfrm>
        </p:spPr>
        <p:txBody>
          <a:bodyPr/>
          <a:lstStyle/>
          <a:p>
            <a:pPr algn="ctr" eaLnBrk="1" hangingPunct="1"/>
            <a:r>
              <a:rPr lang="en-GB" altLang="en-US" sz="4000"/>
              <a:t>C’est où ça?</a:t>
            </a:r>
            <a:br>
              <a:rPr lang="en-GB" altLang="en-US"/>
            </a:br>
            <a:r>
              <a:rPr lang="en-GB" altLang="en-US" sz="2800"/>
              <a:t>(Where’s That?)</a:t>
            </a:r>
            <a:endParaRPr lang="en-GB" altLang="en-US">
              <a:latin typeface="Twinkl" pitchFamily="2" charset="0"/>
            </a:endParaRPr>
          </a:p>
        </p:txBody>
      </p:sp>
      <p:pic>
        <p:nvPicPr>
          <p:cNvPr id="24582" name="Whole Class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Oval Callout 6"/>
          <p:cNvSpPr/>
          <p:nvPr/>
        </p:nvSpPr>
        <p:spPr>
          <a:xfrm flipH="1">
            <a:off x="5346700" y="2185988"/>
            <a:ext cx="1851025" cy="914400"/>
          </a:xfrm>
          <a:prstGeom prst="wedgeEllipseCallou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8" name="TextBox 7"/>
          <p:cNvSpPr txBox="1">
            <a:spLocks noChangeArrowheads="1"/>
          </p:cNvSpPr>
          <p:nvPr/>
        </p:nvSpPr>
        <p:spPr bwMode="auto">
          <a:xfrm>
            <a:off x="5437188" y="2328863"/>
            <a:ext cx="1438275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Voici Nantes!</a:t>
            </a:r>
          </a:p>
        </p:txBody>
      </p:sp>
      <p:pic>
        <p:nvPicPr>
          <p:cNvPr id="9" name="C’est où ça?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08675" y="1017588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4586" name="TextBox 11"/>
          <p:cNvSpPr txBox="1">
            <a:spLocks noChangeArrowheads="1"/>
          </p:cNvSpPr>
          <p:nvPr/>
        </p:nvSpPr>
        <p:spPr bwMode="auto">
          <a:xfrm>
            <a:off x="2124075" y="6543675"/>
            <a:ext cx="4911725" cy="200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700">
                <a:solidFill>
                  <a:schemeClr val="tx1"/>
                </a:solidFill>
                <a:latin typeface="Tuffy" panose="020B0603060100000000" pitchFamily="34" charset="0"/>
                <a:ea typeface="Tuffy" panose="020B0603060100000000" pitchFamily="34" charset="0"/>
                <a:cs typeface="Tuffy" panose="020B0603060100000000" pitchFamily="34" charset="0"/>
              </a:rPr>
              <a:t>ATTRIBUTION - Photo courtesy of jean-louis zimmerman (@flickr.com) - granted under creative commons licence - attribution</a:t>
            </a:r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45200" y="2732088"/>
            <a:ext cx="2673350" cy="3781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25" t="11528" r="3299" b="11945"/>
          <a:stretch>
            <a:fillRect/>
          </a:stretch>
        </p:blipFill>
        <p:spPr bwMode="auto">
          <a:xfrm>
            <a:off x="957263" y="2095500"/>
            <a:ext cx="2654300" cy="3040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Oval 10"/>
          <p:cNvSpPr/>
          <p:nvPr/>
        </p:nvSpPr>
        <p:spPr>
          <a:xfrm>
            <a:off x="1517650" y="3108325"/>
            <a:ext cx="409575" cy="407988"/>
          </a:xfrm>
          <a:prstGeom prst="ellipse">
            <a:avLst/>
          </a:prstGeom>
          <a:noFill/>
          <a:ln w="285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24590" name="Play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Voici Nantes!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45288" y="2527300"/>
            <a:ext cx="258762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C est ou ca_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84250" y="1017588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Voici Nantes_1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89013" y="19177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9" name="Group 18">
            <a:extLst>
              <a:ext uri="{FF2B5EF4-FFF2-40B4-BE49-F238E27FC236}">
                <a16:creationId xmlns:a16="http://schemas.microsoft.com/office/drawing/2014/main" id="{1E6124AE-7511-461C-9107-D88921F849DD}"/>
              </a:ext>
            </a:extLst>
          </p:cNvPr>
          <p:cNvGrpSpPr/>
          <p:nvPr/>
        </p:nvGrpSpPr>
        <p:grpSpPr>
          <a:xfrm>
            <a:off x="394282" y="5528345"/>
            <a:ext cx="1174459" cy="679508"/>
            <a:chOff x="394282" y="5528345"/>
            <a:chExt cx="1174459" cy="679508"/>
          </a:xfrm>
        </p:grpSpPr>
        <p:sp>
          <p:nvSpPr>
            <p:cNvPr id="21" name="Arrow: Pentagon 20">
              <a:extLst>
                <a:ext uri="{FF2B5EF4-FFF2-40B4-BE49-F238E27FC236}">
                  <a16:creationId xmlns:a16="http://schemas.microsoft.com/office/drawing/2014/main" id="{9D04CE78-70F2-49CF-A452-2A05C14487B4}"/>
                </a:ext>
              </a:extLst>
            </p:cNvPr>
            <p:cNvSpPr/>
            <p:nvPr/>
          </p:nvSpPr>
          <p:spPr>
            <a:xfrm>
              <a:off x="394282" y="5528345"/>
              <a:ext cx="1174459" cy="679508"/>
            </a:xfrm>
            <a:prstGeom prst="homePlate">
              <a:avLst>
                <a:gd name="adj" fmla="val 15432"/>
              </a:avLst>
            </a:prstGeom>
            <a:solidFill>
              <a:srgbClr val="AEDCF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2" name="TextBox 21">
              <a:extLst>
                <a:ext uri="{FF2B5EF4-FFF2-40B4-BE49-F238E27FC236}">
                  <a16:creationId xmlns:a16="http://schemas.microsoft.com/office/drawing/2014/main" id="{C6B1C4E3-CD87-470D-89E9-167AF75E5550}"/>
                </a:ext>
              </a:extLst>
            </p:cNvPr>
            <p:cNvSpPr txBox="1"/>
            <p:nvPr/>
          </p:nvSpPr>
          <p:spPr>
            <a:xfrm>
              <a:off x="633414" y="5683433"/>
              <a:ext cx="83185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>
                  <a:latin typeface="Twinkl" pitchFamily="2" charset="0"/>
                </a:rPr>
                <a:t>Back</a:t>
              </a:r>
            </a:p>
          </p:txBody>
        </p:sp>
      </p:grpSp>
      <p:sp>
        <p:nvSpPr>
          <p:cNvPr id="23" name="Rectangle 22">
            <a:hlinkClick r:id="rId13" action="ppaction://hlinksldjump"/>
            <a:extLst>
              <a:ext uri="{FF2B5EF4-FFF2-40B4-BE49-F238E27FC236}">
                <a16:creationId xmlns:a16="http://schemas.microsoft.com/office/drawing/2014/main" id="{F1597E31-CB7B-40BD-B557-1EE82A5B426F}"/>
              </a:ext>
            </a:extLst>
          </p:cNvPr>
          <p:cNvSpPr/>
          <p:nvPr/>
        </p:nvSpPr>
        <p:spPr>
          <a:xfrm>
            <a:off x="360727" y="5528345"/>
            <a:ext cx="1166069" cy="716880"/>
          </a:xfrm>
          <a:prstGeom prst="rect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3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seq concurrent="1" nextAc="seek">
              <p:cTn id="34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5" fill="hold" nodeType="clickPar">
                      <p:stCondLst>
                        <p:cond delay="0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8" dur="4222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audio>
              <p:cMediaNode vol="80000">
                <p:cTn id="3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seq concurrent="1" nextAc="seek">
              <p:cTn id="40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1" fill="hold" nodeType="clickPar">
                      <p:stCondLst>
                        <p:cond delay="0"/>
                      </p:stCondLst>
                      <p:childTnLst>
                        <p:par>
                          <p:cTn id="4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4" dur="2937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  <p:bldLst>
      <p:bldP spid="7" grpId="0" animBg="1"/>
      <p:bldP spid="8" grpId="0"/>
      <p:bldP spid="11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6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/>
          <p:cNvSpPr/>
          <p:nvPr/>
        </p:nvSpPr>
        <p:spPr>
          <a:xfrm>
            <a:off x="755650" y="1866900"/>
            <a:ext cx="7632700" cy="3495675"/>
          </a:xfrm>
          <a:prstGeom prst="rect">
            <a:avLst/>
          </a:prstGeom>
          <a:solidFill>
            <a:srgbClr val="49558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21" name="Picture 20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93" b="2606"/>
          <a:stretch>
            <a:fillRect/>
          </a:stretch>
        </p:blipFill>
        <p:spPr bwMode="auto">
          <a:xfrm>
            <a:off x="3594100" y="2095500"/>
            <a:ext cx="4584700" cy="3040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25" t="11528" r="3299" b="11945"/>
          <a:stretch>
            <a:fillRect/>
          </a:stretch>
        </p:blipFill>
        <p:spPr bwMode="auto">
          <a:xfrm>
            <a:off x="965200" y="2095500"/>
            <a:ext cx="2654300" cy="3040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605" name="Title 13"/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595438"/>
          </a:xfrm>
        </p:spPr>
        <p:txBody>
          <a:bodyPr/>
          <a:lstStyle/>
          <a:p>
            <a:pPr algn="ctr" eaLnBrk="1" hangingPunct="1"/>
            <a:r>
              <a:rPr lang="en-GB" altLang="en-US" sz="4000"/>
              <a:t>C’est où ça?</a:t>
            </a:r>
            <a:br>
              <a:rPr lang="en-GB" altLang="en-US"/>
            </a:br>
            <a:r>
              <a:rPr lang="en-GB" altLang="en-US" sz="2800"/>
              <a:t>(Where’s That?)</a:t>
            </a:r>
            <a:endParaRPr lang="en-GB" altLang="en-US">
              <a:latin typeface="Twinkl" pitchFamily="2" charset="0"/>
            </a:endParaRPr>
          </a:p>
        </p:txBody>
      </p:sp>
      <p:pic>
        <p:nvPicPr>
          <p:cNvPr id="25606" name="Whole Class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Oval Callout 5"/>
          <p:cNvSpPr/>
          <p:nvPr/>
        </p:nvSpPr>
        <p:spPr>
          <a:xfrm flipH="1">
            <a:off x="5346700" y="2185988"/>
            <a:ext cx="1851025" cy="914400"/>
          </a:xfrm>
          <a:prstGeom prst="wedgeEllipseCallou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7" name="TextBox 6"/>
          <p:cNvSpPr txBox="1">
            <a:spLocks noChangeArrowheads="1"/>
          </p:cNvSpPr>
          <p:nvPr/>
        </p:nvSpPr>
        <p:spPr bwMode="auto">
          <a:xfrm>
            <a:off x="5437188" y="2328863"/>
            <a:ext cx="1438275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Voici Strasbourg!</a:t>
            </a:r>
          </a:p>
        </p:txBody>
      </p:sp>
      <p:pic>
        <p:nvPicPr>
          <p:cNvPr id="8" name="C’est où ça?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08675" y="1017588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Oval 9"/>
          <p:cNvSpPr/>
          <p:nvPr/>
        </p:nvSpPr>
        <p:spPr>
          <a:xfrm>
            <a:off x="2973388" y="2809875"/>
            <a:ext cx="611187" cy="328613"/>
          </a:xfrm>
          <a:prstGeom prst="ellipse">
            <a:avLst/>
          </a:prstGeom>
          <a:noFill/>
          <a:ln w="285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05513" y="2693988"/>
            <a:ext cx="2635250" cy="3727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12" name="Play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Voici Strasbourg!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45288" y="2527300"/>
            <a:ext cx="258762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Voici Strasbourg_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12800" y="18669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C est ou ca_1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09625" y="1044575"/>
            <a:ext cx="611187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6" name="Group 15">
            <a:extLst>
              <a:ext uri="{FF2B5EF4-FFF2-40B4-BE49-F238E27FC236}">
                <a16:creationId xmlns:a16="http://schemas.microsoft.com/office/drawing/2014/main" id="{69E5DECA-433B-4E66-93F9-3FEFB67F3307}"/>
              </a:ext>
            </a:extLst>
          </p:cNvPr>
          <p:cNvGrpSpPr/>
          <p:nvPr/>
        </p:nvGrpSpPr>
        <p:grpSpPr>
          <a:xfrm>
            <a:off x="394282" y="5528345"/>
            <a:ext cx="1174459" cy="679508"/>
            <a:chOff x="394282" y="5528345"/>
            <a:chExt cx="1174459" cy="679508"/>
          </a:xfrm>
        </p:grpSpPr>
        <p:sp>
          <p:nvSpPr>
            <p:cNvPr id="17" name="Arrow: Pentagon 16">
              <a:extLst>
                <a:ext uri="{FF2B5EF4-FFF2-40B4-BE49-F238E27FC236}">
                  <a16:creationId xmlns:a16="http://schemas.microsoft.com/office/drawing/2014/main" id="{370B947E-D6F1-4698-A082-7BB4397BF411}"/>
                </a:ext>
              </a:extLst>
            </p:cNvPr>
            <p:cNvSpPr/>
            <p:nvPr/>
          </p:nvSpPr>
          <p:spPr>
            <a:xfrm>
              <a:off x="394282" y="5528345"/>
              <a:ext cx="1174459" cy="679508"/>
            </a:xfrm>
            <a:prstGeom prst="homePlate">
              <a:avLst>
                <a:gd name="adj" fmla="val 15432"/>
              </a:avLst>
            </a:prstGeom>
            <a:solidFill>
              <a:srgbClr val="AEDCF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TextBox 18">
              <a:extLst>
                <a:ext uri="{FF2B5EF4-FFF2-40B4-BE49-F238E27FC236}">
                  <a16:creationId xmlns:a16="http://schemas.microsoft.com/office/drawing/2014/main" id="{43BFA809-FA5C-4435-B406-C741346FF3B4}"/>
                </a:ext>
              </a:extLst>
            </p:cNvPr>
            <p:cNvSpPr txBox="1"/>
            <p:nvPr/>
          </p:nvSpPr>
          <p:spPr>
            <a:xfrm>
              <a:off x="633414" y="5683433"/>
              <a:ext cx="83185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>
                  <a:latin typeface="Twinkl" pitchFamily="2" charset="0"/>
                </a:rPr>
                <a:t>Back</a:t>
              </a:r>
            </a:p>
          </p:txBody>
        </p:sp>
      </p:grpSp>
      <p:sp>
        <p:nvSpPr>
          <p:cNvPr id="22" name="Rectangle 21">
            <a:hlinkClick r:id="rId13" action="ppaction://hlinksldjump"/>
            <a:extLst>
              <a:ext uri="{FF2B5EF4-FFF2-40B4-BE49-F238E27FC236}">
                <a16:creationId xmlns:a16="http://schemas.microsoft.com/office/drawing/2014/main" id="{CCC29994-45C4-4569-8AF0-5DB1D79ABED8}"/>
              </a:ext>
            </a:extLst>
          </p:cNvPr>
          <p:cNvSpPr/>
          <p:nvPr/>
        </p:nvSpPr>
        <p:spPr>
          <a:xfrm>
            <a:off x="360727" y="5528345"/>
            <a:ext cx="1166069" cy="716880"/>
          </a:xfrm>
          <a:prstGeom prst="rect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3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>
                <p:cTn id="3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 nodeType="clickPar">
                      <p:stCondLst>
                        <p:cond delay="0"/>
                      </p:stCondLst>
                      <p:childTnLst>
                        <p:par>
                          <p:cTn id="3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9" dur="4222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40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1" fill="hold" nodeType="clickPar">
                      <p:stCondLst>
                        <p:cond delay="0"/>
                      </p:stCondLst>
                      <p:childTnLst>
                        <p:par>
                          <p:cTn id="4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4" dur="3304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  <p:bldP spid="10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6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405063" y="6543675"/>
            <a:ext cx="4340225" cy="200025"/>
          </a:xfrm>
          <a:prstGeom prst="rect">
            <a:avLst/>
          </a:prstGeom>
          <a:solidFill>
            <a:srgbClr val="FFFFFF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21" name="Rectangle 20"/>
          <p:cNvSpPr/>
          <p:nvPr/>
        </p:nvSpPr>
        <p:spPr>
          <a:xfrm>
            <a:off x="755650" y="1866900"/>
            <a:ext cx="7632700" cy="3495675"/>
          </a:xfrm>
          <a:prstGeom prst="rect">
            <a:avLst/>
          </a:prstGeom>
          <a:solidFill>
            <a:srgbClr val="49558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238" b="6445"/>
          <a:stretch>
            <a:fillRect/>
          </a:stretch>
        </p:blipFill>
        <p:spPr bwMode="auto">
          <a:xfrm>
            <a:off x="3589338" y="2095500"/>
            <a:ext cx="4641850" cy="3040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25" t="11528" r="3299" b="11945"/>
          <a:stretch>
            <a:fillRect/>
          </a:stretch>
        </p:blipFill>
        <p:spPr bwMode="auto">
          <a:xfrm>
            <a:off x="965200" y="2095500"/>
            <a:ext cx="2654300" cy="3040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6630" name="Title 13"/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595438"/>
          </a:xfrm>
        </p:spPr>
        <p:txBody>
          <a:bodyPr/>
          <a:lstStyle/>
          <a:p>
            <a:pPr algn="ctr" eaLnBrk="1" hangingPunct="1"/>
            <a:r>
              <a:rPr lang="en-GB" altLang="en-US" sz="4000"/>
              <a:t>C’est où ça?</a:t>
            </a:r>
            <a:br>
              <a:rPr lang="en-GB" altLang="en-US"/>
            </a:br>
            <a:r>
              <a:rPr lang="en-GB" altLang="en-US" sz="2800"/>
              <a:t>(Where’s That?)</a:t>
            </a:r>
            <a:endParaRPr lang="en-GB" altLang="en-US">
              <a:latin typeface="Twinkl" pitchFamily="2" charset="0"/>
            </a:endParaRPr>
          </a:p>
        </p:txBody>
      </p:sp>
      <p:pic>
        <p:nvPicPr>
          <p:cNvPr id="26631" name="Whole Class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Oval Callout 5"/>
          <p:cNvSpPr/>
          <p:nvPr/>
        </p:nvSpPr>
        <p:spPr>
          <a:xfrm flipH="1">
            <a:off x="5346700" y="2185988"/>
            <a:ext cx="1851025" cy="914400"/>
          </a:xfrm>
          <a:prstGeom prst="wedgeEllipseCallou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7" name="TextBox 6"/>
          <p:cNvSpPr txBox="1">
            <a:spLocks noChangeArrowheads="1"/>
          </p:cNvSpPr>
          <p:nvPr/>
        </p:nvSpPr>
        <p:spPr bwMode="auto">
          <a:xfrm>
            <a:off x="5437188" y="2328863"/>
            <a:ext cx="1438275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Voici Montpellier!</a:t>
            </a:r>
          </a:p>
        </p:txBody>
      </p:sp>
      <p:pic>
        <p:nvPicPr>
          <p:cNvPr id="8" name="C’est où ça?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05500" y="1027113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Oval 9"/>
          <p:cNvSpPr/>
          <p:nvPr/>
        </p:nvSpPr>
        <p:spPr>
          <a:xfrm>
            <a:off x="2401888" y="4143375"/>
            <a:ext cx="515937" cy="341313"/>
          </a:xfrm>
          <a:prstGeom prst="ellipse">
            <a:avLst/>
          </a:prstGeom>
          <a:noFill/>
          <a:ln w="285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45200" y="2732088"/>
            <a:ext cx="2673350" cy="3781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6637" name="TextBox 17"/>
          <p:cNvSpPr txBox="1">
            <a:spLocks noChangeArrowheads="1"/>
          </p:cNvSpPr>
          <p:nvPr/>
        </p:nvSpPr>
        <p:spPr bwMode="auto">
          <a:xfrm>
            <a:off x="2124075" y="6559550"/>
            <a:ext cx="4911725" cy="200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700">
                <a:solidFill>
                  <a:schemeClr val="tx1"/>
                </a:solidFill>
                <a:latin typeface="Tuffy" panose="020B0603060100000000" pitchFamily="34" charset="0"/>
                <a:ea typeface="Tuffy" panose="020B0603060100000000" pitchFamily="34" charset="0"/>
                <a:cs typeface="Tuffy" panose="020B0603060100000000" pitchFamily="34" charset="0"/>
              </a:rPr>
              <a:t>ATTRIBUTION - Photo courtesy of girolame (@flickr.com) - granted under creative commons licence - attribution</a:t>
            </a:r>
          </a:p>
        </p:txBody>
      </p:sp>
      <p:pic>
        <p:nvPicPr>
          <p:cNvPr id="26638" name="Play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Voici Montpellier!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45288" y="2527300"/>
            <a:ext cx="258762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C est ou ca_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11213" y="1414463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Voici Montpellier_1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11213" y="2185988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9" name="Group 18">
            <a:extLst>
              <a:ext uri="{FF2B5EF4-FFF2-40B4-BE49-F238E27FC236}">
                <a16:creationId xmlns:a16="http://schemas.microsoft.com/office/drawing/2014/main" id="{F2B75F14-C80E-4C87-9FBA-FEEDEEA1E3BA}"/>
              </a:ext>
            </a:extLst>
          </p:cNvPr>
          <p:cNvGrpSpPr/>
          <p:nvPr/>
        </p:nvGrpSpPr>
        <p:grpSpPr>
          <a:xfrm>
            <a:off x="394282" y="5528345"/>
            <a:ext cx="1174459" cy="679508"/>
            <a:chOff x="394282" y="5528345"/>
            <a:chExt cx="1174459" cy="679508"/>
          </a:xfrm>
        </p:grpSpPr>
        <p:sp>
          <p:nvSpPr>
            <p:cNvPr id="20" name="Arrow: Pentagon 19">
              <a:extLst>
                <a:ext uri="{FF2B5EF4-FFF2-40B4-BE49-F238E27FC236}">
                  <a16:creationId xmlns:a16="http://schemas.microsoft.com/office/drawing/2014/main" id="{E51EB218-EB65-467B-9A37-2716FA37FEA8}"/>
                </a:ext>
              </a:extLst>
            </p:cNvPr>
            <p:cNvSpPr/>
            <p:nvPr/>
          </p:nvSpPr>
          <p:spPr>
            <a:xfrm>
              <a:off x="394282" y="5528345"/>
              <a:ext cx="1174459" cy="679508"/>
            </a:xfrm>
            <a:prstGeom prst="homePlate">
              <a:avLst>
                <a:gd name="adj" fmla="val 15432"/>
              </a:avLst>
            </a:prstGeom>
            <a:solidFill>
              <a:srgbClr val="AEDCF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2" name="TextBox 21">
              <a:extLst>
                <a:ext uri="{FF2B5EF4-FFF2-40B4-BE49-F238E27FC236}">
                  <a16:creationId xmlns:a16="http://schemas.microsoft.com/office/drawing/2014/main" id="{CFE3F146-D9C0-4FE6-BE40-F32C9767B087}"/>
                </a:ext>
              </a:extLst>
            </p:cNvPr>
            <p:cNvSpPr txBox="1"/>
            <p:nvPr/>
          </p:nvSpPr>
          <p:spPr>
            <a:xfrm>
              <a:off x="633414" y="5683433"/>
              <a:ext cx="83185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>
                  <a:latin typeface="Twinkl" pitchFamily="2" charset="0"/>
                </a:rPr>
                <a:t>Back</a:t>
              </a:r>
            </a:p>
          </p:txBody>
        </p:sp>
      </p:grpSp>
      <p:sp>
        <p:nvSpPr>
          <p:cNvPr id="23" name="Rectangle 22">
            <a:hlinkClick r:id="rId13" action="ppaction://hlinksldjump"/>
            <a:extLst>
              <a:ext uri="{FF2B5EF4-FFF2-40B4-BE49-F238E27FC236}">
                <a16:creationId xmlns:a16="http://schemas.microsoft.com/office/drawing/2014/main" id="{589A0BA6-E02B-41F2-857F-6C48A78F7B13}"/>
              </a:ext>
            </a:extLst>
          </p:cNvPr>
          <p:cNvSpPr/>
          <p:nvPr/>
        </p:nvSpPr>
        <p:spPr>
          <a:xfrm>
            <a:off x="360727" y="5528345"/>
            <a:ext cx="1166069" cy="716880"/>
          </a:xfrm>
          <a:prstGeom prst="rect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3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seq concurrent="1" nextAc="seek">
              <p:cTn id="34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5" fill="hold" nodeType="clickPar">
                      <p:stCondLst>
                        <p:cond delay="0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8" dur="4222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audio>
              <p:cMediaNode vol="80000">
                <p:cTn id="3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seq concurrent="1" nextAc="seek">
              <p:cTn id="40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1" fill="hold" nodeType="clickPar">
                      <p:stCondLst>
                        <p:cond delay="0"/>
                      </p:stCondLst>
                      <p:childTnLst>
                        <p:par>
                          <p:cTn id="4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4" dur="2983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  <p:bldP spid="10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6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>
          <a:xfrm>
            <a:off x="2265363" y="6543675"/>
            <a:ext cx="4610100" cy="200025"/>
          </a:xfrm>
          <a:prstGeom prst="rect">
            <a:avLst/>
          </a:prstGeom>
          <a:solidFill>
            <a:srgbClr val="FFFFFF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9" name="Rectangle 18"/>
          <p:cNvSpPr/>
          <p:nvPr/>
        </p:nvSpPr>
        <p:spPr>
          <a:xfrm>
            <a:off x="755650" y="1866900"/>
            <a:ext cx="7632700" cy="3495675"/>
          </a:xfrm>
          <a:prstGeom prst="rect">
            <a:avLst/>
          </a:prstGeom>
          <a:solidFill>
            <a:srgbClr val="49558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19500" y="2095500"/>
            <a:ext cx="4567238" cy="3040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7653" name="Title 13"/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595438"/>
          </a:xfrm>
        </p:spPr>
        <p:txBody>
          <a:bodyPr/>
          <a:lstStyle/>
          <a:p>
            <a:pPr algn="ctr" eaLnBrk="1" hangingPunct="1"/>
            <a:r>
              <a:rPr lang="en-GB" altLang="en-US" sz="4000"/>
              <a:t>C’est où ça?</a:t>
            </a:r>
            <a:br>
              <a:rPr lang="en-GB" altLang="en-US"/>
            </a:br>
            <a:r>
              <a:rPr lang="en-GB" altLang="en-US" sz="2800"/>
              <a:t>(Where’s That?)</a:t>
            </a:r>
            <a:endParaRPr lang="en-GB" altLang="en-US">
              <a:latin typeface="Twinkl" pitchFamily="2" charset="0"/>
            </a:endParaRPr>
          </a:p>
        </p:txBody>
      </p:sp>
      <p:pic>
        <p:nvPicPr>
          <p:cNvPr id="27654" name="Whole Class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25" t="11528" r="3299" b="11945"/>
          <a:stretch>
            <a:fillRect/>
          </a:stretch>
        </p:blipFill>
        <p:spPr bwMode="auto">
          <a:xfrm>
            <a:off x="965200" y="2095500"/>
            <a:ext cx="2654300" cy="3040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Oval Callout 5"/>
          <p:cNvSpPr/>
          <p:nvPr/>
        </p:nvSpPr>
        <p:spPr>
          <a:xfrm flipH="1">
            <a:off x="5346700" y="2185988"/>
            <a:ext cx="1851025" cy="914400"/>
          </a:xfrm>
          <a:prstGeom prst="wedgeEllipseCallou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7" name="TextBox 6"/>
          <p:cNvSpPr txBox="1">
            <a:spLocks noChangeArrowheads="1"/>
          </p:cNvSpPr>
          <p:nvPr/>
        </p:nvSpPr>
        <p:spPr bwMode="auto">
          <a:xfrm>
            <a:off x="5437188" y="2328863"/>
            <a:ext cx="1438275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Voici Bordeaux!</a:t>
            </a:r>
          </a:p>
        </p:txBody>
      </p:sp>
      <p:pic>
        <p:nvPicPr>
          <p:cNvPr id="8" name="C’est où ça?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97563" y="1025525"/>
            <a:ext cx="258762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Oval 9"/>
          <p:cNvSpPr/>
          <p:nvPr/>
        </p:nvSpPr>
        <p:spPr>
          <a:xfrm>
            <a:off x="1785938" y="3889375"/>
            <a:ext cx="569912" cy="301625"/>
          </a:xfrm>
          <a:prstGeom prst="ellipse">
            <a:avLst/>
          </a:prstGeom>
          <a:noFill/>
          <a:ln w="285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05513" y="2693988"/>
            <a:ext cx="2635250" cy="3727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7661" name="TextBox 15"/>
          <p:cNvSpPr txBox="1">
            <a:spLocks noChangeArrowheads="1"/>
          </p:cNvSpPr>
          <p:nvPr/>
        </p:nvSpPr>
        <p:spPr bwMode="auto">
          <a:xfrm>
            <a:off x="2124075" y="6543675"/>
            <a:ext cx="4911725" cy="200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700">
                <a:solidFill>
                  <a:schemeClr val="tx1"/>
                </a:solidFill>
                <a:latin typeface="Tuffy" panose="020B0603060100000000" pitchFamily="34" charset="0"/>
                <a:ea typeface="Tuffy" panose="020B0603060100000000" pitchFamily="34" charset="0"/>
                <a:cs typeface="Tuffy" panose="020B0603060100000000" pitchFamily="34" charset="0"/>
              </a:rPr>
              <a:t>ATTRIBUTION - Photo courtesy of Sebastien Avenet (@flickr.com) - granted under creative commons licence - attribution</a:t>
            </a:r>
          </a:p>
        </p:txBody>
      </p:sp>
      <p:pic>
        <p:nvPicPr>
          <p:cNvPr id="27662" name="Play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Voici Bordeaux!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45288" y="2527300"/>
            <a:ext cx="258762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Voici Bordeaux_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77888" y="2073275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C est ou ca_1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77888" y="12827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8" name="Group 17">
            <a:extLst>
              <a:ext uri="{FF2B5EF4-FFF2-40B4-BE49-F238E27FC236}">
                <a16:creationId xmlns:a16="http://schemas.microsoft.com/office/drawing/2014/main" id="{4742AC4C-AC31-4077-AC76-B08CAF5E19E6}"/>
              </a:ext>
            </a:extLst>
          </p:cNvPr>
          <p:cNvGrpSpPr/>
          <p:nvPr/>
        </p:nvGrpSpPr>
        <p:grpSpPr>
          <a:xfrm>
            <a:off x="394282" y="5528345"/>
            <a:ext cx="1174459" cy="679508"/>
            <a:chOff x="394282" y="5528345"/>
            <a:chExt cx="1174459" cy="679508"/>
          </a:xfrm>
        </p:grpSpPr>
        <p:sp>
          <p:nvSpPr>
            <p:cNvPr id="20" name="Arrow: Pentagon 19">
              <a:extLst>
                <a:ext uri="{FF2B5EF4-FFF2-40B4-BE49-F238E27FC236}">
                  <a16:creationId xmlns:a16="http://schemas.microsoft.com/office/drawing/2014/main" id="{0DF1ABAA-FB50-4C27-91BA-FB10576D8DB8}"/>
                </a:ext>
              </a:extLst>
            </p:cNvPr>
            <p:cNvSpPr/>
            <p:nvPr/>
          </p:nvSpPr>
          <p:spPr>
            <a:xfrm>
              <a:off x="394282" y="5528345"/>
              <a:ext cx="1174459" cy="679508"/>
            </a:xfrm>
            <a:prstGeom prst="homePlate">
              <a:avLst>
                <a:gd name="adj" fmla="val 15432"/>
              </a:avLst>
            </a:prstGeom>
            <a:solidFill>
              <a:srgbClr val="AEDCF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1" name="TextBox 20">
              <a:extLst>
                <a:ext uri="{FF2B5EF4-FFF2-40B4-BE49-F238E27FC236}">
                  <a16:creationId xmlns:a16="http://schemas.microsoft.com/office/drawing/2014/main" id="{662AA06F-5A5A-4897-8419-AF749A9FC754}"/>
                </a:ext>
              </a:extLst>
            </p:cNvPr>
            <p:cNvSpPr txBox="1"/>
            <p:nvPr/>
          </p:nvSpPr>
          <p:spPr>
            <a:xfrm>
              <a:off x="633414" y="5683433"/>
              <a:ext cx="83185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>
                  <a:latin typeface="Twinkl" pitchFamily="2" charset="0"/>
                </a:rPr>
                <a:t>Back</a:t>
              </a:r>
            </a:p>
          </p:txBody>
        </p:sp>
      </p:grpSp>
      <p:sp>
        <p:nvSpPr>
          <p:cNvPr id="22" name="Rectangle 21">
            <a:hlinkClick r:id="rId13" action="ppaction://hlinksldjump"/>
            <a:extLst>
              <a:ext uri="{FF2B5EF4-FFF2-40B4-BE49-F238E27FC236}">
                <a16:creationId xmlns:a16="http://schemas.microsoft.com/office/drawing/2014/main" id="{A6169D8A-FB68-4D59-8684-E98429E6F4A5}"/>
              </a:ext>
            </a:extLst>
          </p:cNvPr>
          <p:cNvSpPr/>
          <p:nvPr/>
        </p:nvSpPr>
        <p:spPr>
          <a:xfrm>
            <a:off x="360727" y="5528345"/>
            <a:ext cx="1166069" cy="716880"/>
          </a:xfrm>
          <a:prstGeom prst="rect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3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>
                <p:cTn id="3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 nodeType="clickPar">
                      <p:stCondLst>
                        <p:cond delay="0"/>
                      </p:stCondLst>
                      <p:childTnLst>
                        <p:par>
                          <p:cTn id="3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9" dur="4222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40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1" fill="hold" nodeType="clickPar">
                      <p:stCondLst>
                        <p:cond delay="0"/>
                      </p:stCondLst>
                      <p:childTnLst>
                        <p:par>
                          <p:cTn id="4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4" dur="2799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  <p:bldP spid="10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6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>
          <a:xfrm>
            <a:off x="2255838" y="6513513"/>
            <a:ext cx="4619625" cy="204787"/>
          </a:xfrm>
          <a:prstGeom prst="rect">
            <a:avLst/>
          </a:prstGeom>
          <a:solidFill>
            <a:srgbClr val="FFFFFF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8" name="Rectangle 17"/>
          <p:cNvSpPr/>
          <p:nvPr/>
        </p:nvSpPr>
        <p:spPr>
          <a:xfrm>
            <a:off x="755650" y="1866900"/>
            <a:ext cx="7632700" cy="3495675"/>
          </a:xfrm>
          <a:prstGeom prst="rect">
            <a:avLst/>
          </a:prstGeom>
          <a:solidFill>
            <a:srgbClr val="49558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942" b="5908"/>
          <a:stretch>
            <a:fillRect/>
          </a:stretch>
        </p:blipFill>
        <p:spPr bwMode="auto">
          <a:xfrm>
            <a:off x="3613150" y="2076450"/>
            <a:ext cx="4541838" cy="3036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8677" name="Title 13"/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595438"/>
          </a:xfrm>
        </p:spPr>
        <p:txBody>
          <a:bodyPr/>
          <a:lstStyle/>
          <a:p>
            <a:pPr algn="ctr" eaLnBrk="1" hangingPunct="1"/>
            <a:r>
              <a:rPr lang="en-GB" altLang="en-US" sz="4000"/>
              <a:t>C’est où ça?</a:t>
            </a:r>
            <a:br>
              <a:rPr lang="en-GB" altLang="en-US"/>
            </a:br>
            <a:r>
              <a:rPr lang="en-GB" altLang="en-US" sz="2800"/>
              <a:t>(Where’s That?)</a:t>
            </a:r>
            <a:endParaRPr lang="en-GB" altLang="en-US">
              <a:latin typeface="Twinkl" pitchFamily="2" charset="0"/>
            </a:endParaRPr>
          </a:p>
        </p:txBody>
      </p:sp>
      <p:pic>
        <p:nvPicPr>
          <p:cNvPr id="28678" name="Whole Class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25" t="11528" r="3299" b="11945"/>
          <a:stretch>
            <a:fillRect/>
          </a:stretch>
        </p:blipFill>
        <p:spPr bwMode="auto">
          <a:xfrm>
            <a:off x="960438" y="2073275"/>
            <a:ext cx="2652712" cy="3040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Oval Callout 5"/>
          <p:cNvSpPr/>
          <p:nvPr/>
        </p:nvSpPr>
        <p:spPr>
          <a:xfrm flipH="1">
            <a:off x="5346700" y="2185988"/>
            <a:ext cx="1851025" cy="914400"/>
          </a:xfrm>
          <a:prstGeom prst="wedgeEllipseCallou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7" name="TextBox 6"/>
          <p:cNvSpPr txBox="1">
            <a:spLocks noChangeArrowheads="1"/>
          </p:cNvSpPr>
          <p:nvPr/>
        </p:nvSpPr>
        <p:spPr bwMode="auto">
          <a:xfrm>
            <a:off x="5437188" y="2459038"/>
            <a:ext cx="143827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Voici Lille!</a:t>
            </a:r>
          </a:p>
        </p:txBody>
      </p:sp>
      <p:pic>
        <p:nvPicPr>
          <p:cNvPr id="8" name="C’est où ça?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97563" y="1022350"/>
            <a:ext cx="258762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Oval 9"/>
          <p:cNvSpPr/>
          <p:nvPr/>
        </p:nvSpPr>
        <p:spPr>
          <a:xfrm>
            <a:off x="2332038" y="2219325"/>
            <a:ext cx="409575" cy="407988"/>
          </a:xfrm>
          <a:prstGeom prst="ellipse">
            <a:avLst/>
          </a:prstGeom>
          <a:noFill/>
          <a:ln w="285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45200" y="2732088"/>
            <a:ext cx="2673350" cy="3781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8685" name="TextBox 15"/>
          <p:cNvSpPr txBox="1">
            <a:spLocks noChangeArrowheads="1"/>
          </p:cNvSpPr>
          <p:nvPr/>
        </p:nvSpPr>
        <p:spPr bwMode="auto">
          <a:xfrm>
            <a:off x="2116138" y="6505575"/>
            <a:ext cx="4911725" cy="200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700">
                <a:solidFill>
                  <a:schemeClr val="tx1"/>
                </a:solidFill>
                <a:latin typeface="Tuffy" panose="020B0603060100000000" pitchFamily="34" charset="0"/>
                <a:ea typeface="Tuffy" panose="020B0603060100000000" pitchFamily="34" charset="0"/>
                <a:cs typeface="Tuffy" panose="020B0603060100000000" pitchFamily="34" charset="0"/>
              </a:rPr>
              <a:t>ATTRIBUTION - Photo courtesy of couscouschocolat (@flickr.com) - granted under creative commons licence - attribution</a:t>
            </a:r>
          </a:p>
        </p:txBody>
      </p:sp>
      <p:pic>
        <p:nvPicPr>
          <p:cNvPr id="28686" name="Play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Voici Lille!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45288" y="2527300"/>
            <a:ext cx="258762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C est ou ca_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66775" y="974725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Voici Lille_1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66775" y="1814513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9" name="Group 18">
            <a:extLst>
              <a:ext uri="{FF2B5EF4-FFF2-40B4-BE49-F238E27FC236}">
                <a16:creationId xmlns:a16="http://schemas.microsoft.com/office/drawing/2014/main" id="{CD3C59F9-9E74-4C69-B4C9-61FCB2F60E51}"/>
              </a:ext>
            </a:extLst>
          </p:cNvPr>
          <p:cNvGrpSpPr/>
          <p:nvPr/>
        </p:nvGrpSpPr>
        <p:grpSpPr>
          <a:xfrm>
            <a:off x="394282" y="5528345"/>
            <a:ext cx="1174459" cy="679508"/>
            <a:chOff x="394282" y="5528345"/>
            <a:chExt cx="1174459" cy="679508"/>
          </a:xfrm>
        </p:grpSpPr>
        <p:sp>
          <p:nvSpPr>
            <p:cNvPr id="20" name="Arrow: Pentagon 19">
              <a:extLst>
                <a:ext uri="{FF2B5EF4-FFF2-40B4-BE49-F238E27FC236}">
                  <a16:creationId xmlns:a16="http://schemas.microsoft.com/office/drawing/2014/main" id="{E66E99FC-352E-42B5-8A38-B692297FED9B}"/>
                </a:ext>
              </a:extLst>
            </p:cNvPr>
            <p:cNvSpPr/>
            <p:nvPr/>
          </p:nvSpPr>
          <p:spPr>
            <a:xfrm>
              <a:off x="394282" y="5528345"/>
              <a:ext cx="1174459" cy="679508"/>
            </a:xfrm>
            <a:prstGeom prst="homePlate">
              <a:avLst>
                <a:gd name="adj" fmla="val 15432"/>
              </a:avLst>
            </a:prstGeom>
            <a:solidFill>
              <a:srgbClr val="AEDCF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1" name="TextBox 20">
              <a:extLst>
                <a:ext uri="{FF2B5EF4-FFF2-40B4-BE49-F238E27FC236}">
                  <a16:creationId xmlns:a16="http://schemas.microsoft.com/office/drawing/2014/main" id="{8F6DAA03-67CA-4E94-8C0F-B87B028B05FC}"/>
                </a:ext>
              </a:extLst>
            </p:cNvPr>
            <p:cNvSpPr txBox="1"/>
            <p:nvPr/>
          </p:nvSpPr>
          <p:spPr>
            <a:xfrm>
              <a:off x="633414" y="5683433"/>
              <a:ext cx="83185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>
                  <a:latin typeface="Twinkl" pitchFamily="2" charset="0"/>
                </a:rPr>
                <a:t>Back</a:t>
              </a:r>
            </a:p>
          </p:txBody>
        </p:sp>
      </p:grpSp>
      <p:sp>
        <p:nvSpPr>
          <p:cNvPr id="22" name="Rectangle 21">
            <a:hlinkClick r:id="rId13" action="ppaction://hlinksldjump"/>
            <a:extLst>
              <a:ext uri="{FF2B5EF4-FFF2-40B4-BE49-F238E27FC236}">
                <a16:creationId xmlns:a16="http://schemas.microsoft.com/office/drawing/2014/main" id="{89376AD6-92E9-4903-BBCF-2201617F9CE5}"/>
              </a:ext>
            </a:extLst>
          </p:cNvPr>
          <p:cNvSpPr/>
          <p:nvPr/>
        </p:nvSpPr>
        <p:spPr>
          <a:xfrm>
            <a:off x="360727" y="5528345"/>
            <a:ext cx="1166069" cy="716880"/>
          </a:xfrm>
          <a:prstGeom prst="rect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3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seq concurrent="1" nextAc="seek">
              <p:cTn id="34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5" fill="hold" nodeType="clickPar">
                      <p:stCondLst>
                        <p:cond delay="0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8" dur="4222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audio>
              <p:cMediaNode vol="80000">
                <p:cTn id="3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seq concurrent="1" nextAc="seek">
              <p:cTn id="40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1" fill="hold" nodeType="clickPar">
                      <p:stCondLst>
                        <p:cond delay="0"/>
                      </p:stCondLst>
                      <p:childTnLst>
                        <p:par>
                          <p:cTn id="4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4" dur="2845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  <p:bldP spid="10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Rectangle 58"/>
          <p:cNvSpPr/>
          <p:nvPr/>
        </p:nvSpPr>
        <p:spPr>
          <a:xfrm>
            <a:off x="755650" y="5676900"/>
            <a:ext cx="7632700" cy="415925"/>
          </a:xfrm>
          <a:prstGeom prst="rect">
            <a:avLst/>
          </a:prstGeom>
          <a:solidFill>
            <a:srgbClr val="49558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58" name="Rectangle 57"/>
          <p:cNvSpPr/>
          <p:nvPr/>
        </p:nvSpPr>
        <p:spPr>
          <a:xfrm>
            <a:off x="757238" y="1836738"/>
            <a:ext cx="2508250" cy="3840162"/>
          </a:xfrm>
          <a:prstGeom prst="rect">
            <a:avLst/>
          </a:prstGeom>
          <a:solidFill>
            <a:srgbClr val="49558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57" name="Rectangle 56"/>
          <p:cNvSpPr/>
          <p:nvPr/>
        </p:nvSpPr>
        <p:spPr>
          <a:xfrm>
            <a:off x="3565525" y="1841500"/>
            <a:ext cx="4822825" cy="3587750"/>
          </a:xfrm>
          <a:prstGeom prst="rect">
            <a:avLst/>
          </a:prstGeom>
          <a:solidFill>
            <a:srgbClr val="FFEDA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50" name="Picture 49"/>
          <p:cNvPicPr>
            <a:picLocks noChangeAspect="1"/>
          </p:cNvPicPr>
          <p:nvPr/>
        </p:nvPicPr>
        <p:blipFill>
          <a:blip r:embed="rId23"/>
          <a:stretch>
            <a:fillRect/>
          </a:stretch>
        </p:blipFill>
        <p:spPr>
          <a:xfrm>
            <a:off x="3717925" y="2014538"/>
            <a:ext cx="2206625" cy="765175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51" name="Picture 50"/>
          <p:cNvPicPr>
            <a:picLocks noChangeAspect="1"/>
          </p:cNvPicPr>
          <p:nvPr/>
        </p:nvPicPr>
        <p:blipFill>
          <a:blip r:embed="rId24"/>
          <a:stretch>
            <a:fillRect/>
          </a:stretch>
        </p:blipFill>
        <p:spPr>
          <a:xfrm>
            <a:off x="3717925" y="2857500"/>
            <a:ext cx="2206625" cy="763588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52" name="Picture 51"/>
          <p:cNvPicPr>
            <a:picLocks noChangeAspect="1"/>
          </p:cNvPicPr>
          <p:nvPr/>
        </p:nvPicPr>
        <p:blipFill>
          <a:blip r:embed="rId25"/>
          <a:stretch>
            <a:fillRect/>
          </a:stretch>
        </p:blipFill>
        <p:spPr>
          <a:xfrm>
            <a:off x="6053138" y="2014538"/>
            <a:ext cx="2206625" cy="765175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53" name="Picture 52"/>
          <p:cNvPicPr>
            <a:picLocks noChangeAspect="1"/>
          </p:cNvPicPr>
          <p:nvPr/>
        </p:nvPicPr>
        <p:blipFill>
          <a:blip r:embed="rId26"/>
          <a:stretch>
            <a:fillRect/>
          </a:stretch>
        </p:blipFill>
        <p:spPr>
          <a:xfrm>
            <a:off x="6053138" y="2857500"/>
            <a:ext cx="2206625" cy="763588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29705" name="Title 13"/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595438"/>
          </a:xfrm>
        </p:spPr>
        <p:txBody>
          <a:bodyPr/>
          <a:lstStyle/>
          <a:p>
            <a:pPr algn="ctr" eaLnBrk="1" hangingPunct="1"/>
            <a:r>
              <a:rPr lang="en-GB" altLang="en-US" sz="4000"/>
              <a:t>Ecoutez bien!</a:t>
            </a:r>
            <a:br>
              <a:rPr lang="en-GB" altLang="en-US"/>
            </a:br>
            <a:r>
              <a:rPr lang="en-GB" altLang="en-US" sz="2800"/>
              <a:t>(Listen up!)</a:t>
            </a:r>
            <a:endParaRPr lang="en-GB" altLang="en-US" sz="3200"/>
          </a:p>
        </p:txBody>
      </p:sp>
      <p:pic>
        <p:nvPicPr>
          <p:cNvPr id="29706" name="Pairs"/>
          <p:cNvPicPr>
            <a:picLocks noChangeAspect="1"/>
          </p:cNvPicPr>
          <p:nvPr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612775"/>
            <a:ext cx="865188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paris"/>
          <p:cNvSpPr txBox="1">
            <a:spLocks noChangeArrowheads="1"/>
          </p:cNvSpPr>
          <p:nvPr/>
        </p:nvSpPr>
        <p:spPr bwMode="auto">
          <a:xfrm>
            <a:off x="946150" y="1881188"/>
            <a:ext cx="124777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bg1"/>
                </a:solidFill>
                <a:latin typeface="Twinkl SemiBold" pitchFamily="2" charset="0"/>
              </a:rPr>
              <a:t>Paris</a:t>
            </a:r>
          </a:p>
        </p:txBody>
      </p:sp>
      <p:sp>
        <p:nvSpPr>
          <p:cNvPr id="9" name="Marseille"/>
          <p:cNvSpPr txBox="1">
            <a:spLocks noChangeArrowheads="1"/>
          </p:cNvSpPr>
          <p:nvPr/>
        </p:nvSpPr>
        <p:spPr bwMode="auto">
          <a:xfrm>
            <a:off x="946150" y="2254250"/>
            <a:ext cx="124777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bg1"/>
                </a:solidFill>
                <a:latin typeface="Twinkl SemiBold" pitchFamily="2" charset="0"/>
              </a:rPr>
              <a:t>Marseille</a:t>
            </a:r>
          </a:p>
        </p:txBody>
      </p:sp>
      <p:sp>
        <p:nvSpPr>
          <p:cNvPr id="10" name="Lyon"/>
          <p:cNvSpPr txBox="1">
            <a:spLocks noChangeArrowheads="1"/>
          </p:cNvSpPr>
          <p:nvPr/>
        </p:nvSpPr>
        <p:spPr bwMode="auto">
          <a:xfrm>
            <a:off x="946150" y="2627313"/>
            <a:ext cx="124777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bg1"/>
                </a:solidFill>
                <a:latin typeface="Twinkl SemiBold" pitchFamily="2" charset="0"/>
              </a:rPr>
              <a:t>Lyon</a:t>
            </a:r>
          </a:p>
        </p:txBody>
      </p:sp>
      <p:sp>
        <p:nvSpPr>
          <p:cNvPr id="11" name="Toulouse"/>
          <p:cNvSpPr txBox="1">
            <a:spLocks noChangeArrowheads="1"/>
          </p:cNvSpPr>
          <p:nvPr/>
        </p:nvSpPr>
        <p:spPr bwMode="auto">
          <a:xfrm>
            <a:off x="946150" y="3000375"/>
            <a:ext cx="1247775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bg1"/>
                </a:solidFill>
                <a:latin typeface="Twinkl SemiBold" pitchFamily="2" charset="0"/>
              </a:rPr>
              <a:t>Toulouse</a:t>
            </a:r>
          </a:p>
        </p:txBody>
      </p:sp>
      <p:sp>
        <p:nvSpPr>
          <p:cNvPr id="12" name="Nice"/>
          <p:cNvSpPr txBox="1">
            <a:spLocks noChangeArrowheads="1"/>
          </p:cNvSpPr>
          <p:nvPr/>
        </p:nvSpPr>
        <p:spPr bwMode="auto">
          <a:xfrm>
            <a:off x="946150" y="3373438"/>
            <a:ext cx="1247775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bg1"/>
                </a:solidFill>
                <a:latin typeface="Twinkl SemiBold" pitchFamily="2" charset="0"/>
              </a:rPr>
              <a:t>Nice</a:t>
            </a:r>
          </a:p>
        </p:txBody>
      </p:sp>
      <p:sp>
        <p:nvSpPr>
          <p:cNvPr id="13" name="Nantes"/>
          <p:cNvSpPr txBox="1">
            <a:spLocks noChangeArrowheads="1"/>
          </p:cNvSpPr>
          <p:nvPr/>
        </p:nvSpPr>
        <p:spPr bwMode="auto">
          <a:xfrm>
            <a:off x="946150" y="3744913"/>
            <a:ext cx="124777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bg1"/>
                </a:solidFill>
                <a:latin typeface="Twinkl SemiBold" pitchFamily="2" charset="0"/>
              </a:rPr>
              <a:t>Nantes</a:t>
            </a:r>
          </a:p>
        </p:txBody>
      </p:sp>
      <p:sp>
        <p:nvSpPr>
          <p:cNvPr id="16" name="Strasbourg"/>
          <p:cNvSpPr txBox="1">
            <a:spLocks noChangeArrowheads="1"/>
          </p:cNvSpPr>
          <p:nvPr/>
        </p:nvSpPr>
        <p:spPr bwMode="auto">
          <a:xfrm>
            <a:off x="946150" y="4117975"/>
            <a:ext cx="132397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bg1"/>
                </a:solidFill>
                <a:latin typeface="Twinkl SemiBold" pitchFamily="2" charset="0"/>
              </a:rPr>
              <a:t>Strasbourg</a:t>
            </a:r>
          </a:p>
        </p:txBody>
      </p:sp>
      <p:sp>
        <p:nvSpPr>
          <p:cNvPr id="17" name="Montpellier"/>
          <p:cNvSpPr txBox="1">
            <a:spLocks noChangeArrowheads="1"/>
          </p:cNvSpPr>
          <p:nvPr/>
        </p:nvSpPr>
        <p:spPr bwMode="auto">
          <a:xfrm>
            <a:off x="946150" y="4491038"/>
            <a:ext cx="14573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bg1"/>
                </a:solidFill>
                <a:latin typeface="Twinkl SemiBold" pitchFamily="2" charset="0"/>
              </a:rPr>
              <a:t>Montpellier</a:t>
            </a:r>
          </a:p>
        </p:txBody>
      </p:sp>
      <p:sp>
        <p:nvSpPr>
          <p:cNvPr id="18" name="Bordeaux"/>
          <p:cNvSpPr txBox="1">
            <a:spLocks noChangeArrowheads="1"/>
          </p:cNvSpPr>
          <p:nvPr/>
        </p:nvSpPr>
        <p:spPr bwMode="auto">
          <a:xfrm>
            <a:off x="946150" y="4864100"/>
            <a:ext cx="1457325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bg1"/>
                </a:solidFill>
                <a:latin typeface="Twinkl SemiBold" pitchFamily="2" charset="0"/>
              </a:rPr>
              <a:t>Bordeaux</a:t>
            </a:r>
          </a:p>
        </p:txBody>
      </p:sp>
      <p:sp>
        <p:nvSpPr>
          <p:cNvPr id="19" name="Lille"/>
          <p:cNvSpPr txBox="1">
            <a:spLocks noChangeArrowheads="1"/>
          </p:cNvSpPr>
          <p:nvPr/>
        </p:nvSpPr>
        <p:spPr bwMode="auto">
          <a:xfrm>
            <a:off x="946150" y="5235575"/>
            <a:ext cx="145732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bg1"/>
                </a:solidFill>
                <a:latin typeface="Twinkl SemiBold" pitchFamily="2" charset="0"/>
              </a:rPr>
              <a:t>Lille</a:t>
            </a:r>
          </a:p>
        </p:txBody>
      </p:sp>
      <p:pic>
        <p:nvPicPr>
          <p:cNvPr id="20" name="Paris 1"/>
          <p:cNvPicPr>
            <a:picLocks noChangeAspect="1"/>
          </p:cNvPicPr>
          <p:nvPr/>
        </p:nvPicPr>
        <p:blipFill>
          <a:blip r:embed="rId2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13050" y="1938338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" name="Marseille 1"/>
          <p:cNvPicPr>
            <a:picLocks noChangeAspect="1"/>
          </p:cNvPicPr>
          <p:nvPr/>
        </p:nvPicPr>
        <p:blipFill>
          <a:blip r:embed="rId2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13050" y="2311400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" name="Lyon 1"/>
          <p:cNvPicPr>
            <a:picLocks noChangeAspect="1"/>
          </p:cNvPicPr>
          <p:nvPr/>
        </p:nvPicPr>
        <p:blipFill>
          <a:blip r:embed="rId2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13050" y="2682875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" name="Toulouse 1"/>
          <p:cNvPicPr>
            <a:picLocks noChangeAspect="1"/>
          </p:cNvPicPr>
          <p:nvPr/>
        </p:nvPicPr>
        <p:blipFill>
          <a:blip r:embed="rId2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13050" y="3055938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" name="nice 1"/>
          <p:cNvPicPr>
            <a:picLocks noChangeAspect="1"/>
          </p:cNvPicPr>
          <p:nvPr/>
        </p:nvPicPr>
        <p:blipFill>
          <a:blip r:embed="rId2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13050" y="3429000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" name="Nantes 1"/>
          <p:cNvPicPr>
            <a:picLocks noChangeAspect="1"/>
          </p:cNvPicPr>
          <p:nvPr/>
        </p:nvPicPr>
        <p:blipFill>
          <a:blip r:embed="rId2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17813" y="3802063"/>
            <a:ext cx="258762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" name="Strasbourg 1"/>
          <p:cNvPicPr>
            <a:picLocks noChangeAspect="1"/>
          </p:cNvPicPr>
          <p:nvPr/>
        </p:nvPicPr>
        <p:blipFill>
          <a:blip r:embed="rId2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13050" y="4173538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" name="Montpellier 1"/>
          <p:cNvPicPr>
            <a:picLocks noChangeAspect="1"/>
          </p:cNvPicPr>
          <p:nvPr/>
        </p:nvPicPr>
        <p:blipFill>
          <a:blip r:embed="rId2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13050" y="4546600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" name="Bordeaux 1"/>
          <p:cNvPicPr>
            <a:picLocks noChangeAspect="1"/>
          </p:cNvPicPr>
          <p:nvPr/>
        </p:nvPicPr>
        <p:blipFill>
          <a:blip r:embed="rId2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13050" y="4919663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" name="Lille 1"/>
          <p:cNvPicPr>
            <a:picLocks noChangeAspect="1"/>
          </p:cNvPicPr>
          <p:nvPr/>
        </p:nvPicPr>
        <p:blipFill>
          <a:blip r:embed="rId2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13050" y="5292725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5" name="TextBox 54"/>
          <p:cNvSpPr txBox="1">
            <a:spLocks noChangeArrowheads="1"/>
          </p:cNvSpPr>
          <p:nvPr/>
        </p:nvSpPr>
        <p:spPr bwMode="auto">
          <a:xfrm>
            <a:off x="946150" y="5700713"/>
            <a:ext cx="68834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bg1"/>
                </a:solidFill>
              </a:rPr>
              <a:t>Do you hear any familiar sound patterns within the city names?</a:t>
            </a:r>
          </a:p>
        </p:txBody>
      </p:sp>
      <p:pic>
        <p:nvPicPr>
          <p:cNvPr id="29728" name="Picture 63"/>
          <p:cNvPicPr>
            <a:picLocks noChangeAspect="1"/>
          </p:cNvPicPr>
          <p:nvPr/>
        </p:nvPicPr>
        <p:blipFill>
          <a:blip r:embed="rId2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25975" y="3700463"/>
            <a:ext cx="2725738" cy="1692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29" name="Play"/>
          <p:cNvPicPr>
            <a:picLocks noChangeAspect="1"/>
          </p:cNvPicPr>
          <p:nvPr/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aris_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38200" y="-998538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Marseille_1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38200" y="-207963"/>
            <a:ext cx="609600" cy="6096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Lyon_1">
            <a:hlinkClick r:id=""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38200" y="536575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Toulouse_1">
            <a:hlinkClick r:id="" action="ppaction://media"/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38200" y="1322388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Nice_1">
            <a:hlinkClick r:id="" action="ppaction://media"/>
          </p:cNvPr>
          <p:cNvPicPr>
            <a:picLocks noChangeAspect="1"/>
          </p:cNvPicPr>
          <p:nvPr>
            <a:audioFile r:link="rId10"/>
            <p:extLst>
              <p:ext uri="{DAA4B4D4-6D71-4841-9C94-3DE7FCFB9230}">
                <p14:media xmlns:p14="http://schemas.microsoft.com/office/powerpoint/2010/main" r:embed="rId9"/>
              </p:ext>
            </p:extLst>
          </p:nvPr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41375" y="2087563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Nantes_1">
            <a:hlinkClick r:id="" action="ppaction://media"/>
          </p:cNvPr>
          <p:cNvPicPr>
            <a:picLocks noChangeAspect="1"/>
          </p:cNvPicPr>
          <p:nvPr>
            <a:audioFile r:link="rId12"/>
            <p:extLst>
              <p:ext uri="{DAA4B4D4-6D71-4841-9C94-3DE7FCFB9230}">
                <p14:media xmlns:p14="http://schemas.microsoft.com/office/powerpoint/2010/main" r:embed="rId11"/>
              </p:ext>
            </p:extLst>
          </p:nvPr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41375" y="2868613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" name="Strasbourg_1">
            <a:hlinkClick r:id="" action="ppaction://media"/>
          </p:cNvPr>
          <p:cNvPicPr>
            <a:picLocks noChangeAspect="1"/>
          </p:cNvPicPr>
          <p:nvPr>
            <a:audioFile r:link="rId14"/>
            <p:extLst>
              <p:ext uri="{DAA4B4D4-6D71-4841-9C94-3DE7FCFB9230}">
                <p14:media xmlns:p14="http://schemas.microsoft.com/office/powerpoint/2010/main" r:embed="rId13"/>
              </p:ext>
            </p:extLst>
          </p:nvPr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41375" y="3617913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9" name="Montpellier_1">
            <a:hlinkClick r:id="" action="ppaction://media"/>
          </p:cNvPr>
          <p:cNvPicPr>
            <a:picLocks noChangeAspect="1"/>
          </p:cNvPicPr>
          <p:nvPr>
            <a:audioFile r:link="rId16"/>
            <p:extLst>
              <p:ext uri="{DAA4B4D4-6D71-4841-9C94-3DE7FCFB9230}">
                <p14:media xmlns:p14="http://schemas.microsoft.com/office/powerpoint/2010/main" r:embed="rId15"/>
              </p:ext>
            </p:extLst>
          </p:nvPr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41375" y="4383088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" name="Bordeaux_1">
            <a:hlinkClick r:id="" action="ppaction://media"/>
          </p:cNvPr>
          <p:cNvPicPr>
            <a:picLocks noChangeAspect="1"/>
          </p:cNvPicPr>
          <p:nvPr>
            <a:audioFile r:link="rId18"/>
            <p:extLst>
              <p:ext uri="{DAA4B4D4-6D71-4841-9C94-3DE7FCFB9230}">
                <p14:media xmlns:p14="http://schemas.microsoft.com/office/powerpoint/2010/main" r:embed="rId17"/>
              </p:ext>
            </p:extLst>
          </p:nvPr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41375" y="5178425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" name="Lille_1">
            <a:hlinkClick r:id="" action="ppaction://media"/>
          </p:cNvPr>
          <p:cNvPicPr>
            <a:picLocks noChangeAspect="1"/>
          </p:cNvPicPr>
          <p:nvPr>
            <a:audioFile r:link="rId20"/>
            <p:extLst>
              <p:ext uri="{DAA4B4D4-6D71-4841-9C94-3DE7FCFB9230}">
                <p14:media xmlns:p14="http://schemas.microsoft.com/office/powerpoint/2010/main" r:embed="rId19"/>
              </p:ext>
            </p:extLst>
          </p:nvPr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41375" y="5929313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5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seq concurrent="1" nextAc="seek">
              <p:cTn id="59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0" fill="hold" nodeType="clickPar">
                      <p:stCondLst>
                        <p:cond delay="0"/>
                      </p:stCondLst>
                      <p:childTnLst>
                        <p:par>
                          <p:cTn id="6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2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3" dur="2157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audio>
              <p:cMediaNode vol="80000">
                <p:cTn id="6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seq concurrent="1" nextAc="seek">
              <p:cTn id="65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6" fill="hold" nodeType="clickPar">
                      <p:stCondLst>
                        <p:cond delay="0"/>
                      </p:stCondLst>
                      <p:childTnLst>
                        <p:par>
                          <p:cTn id="6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8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9" dur="2524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audio>
              <p:cMediaNode vol="80000">
                <p:cTn id="7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seq concurrent="1" nextAc="seek">
              <p:cTn id="71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2" fill="hold" nodeType="clickPar">
                      <p:stCondLst>
                        <p:cond delay="0"/>
                      </p:stCondLst>
                      <p:childTnLst>
                        <p:par>
                          <p:cTn id="7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4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5" dur="1973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audio>
              <p:cMediaNode vol="80000">
                <p:cTn id="7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  <p:seq concurrent="1" nextAc="seek">
              <p:cTn id="77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8" fill="hold" nodeType="clickPar">
                      <p:stCondLst>
                        <p:cond delay="0"/>
                      </p:stCondLst>
                      <p:childTnLst>
                        <p:par>
                          <p:cTn id="7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81" dur="2340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audio>
              <p:cMediaNode vol="80000">
                <p:cTn id="8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4"/>
                </p:tgtEl>
              </p:cMediaNode>
            </p:audio>
            <p:seq concurrent="1" nextAc="seek">
              <p:cTn id="83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4" fill="hold" nodeType="clickPar">
                      <p:stCondLst>
                        <p:cond delay="0"/>
                      </p:stCondLst>
                      <p:childTnLst>
                        <p:par>
                          <p:cTn id="8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87" dur="2294" fill="hold"/>
                                        <p:tgtEl>
                                          <p:spTgt spid="1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audio>
              <p:cMediaNode vol="80000">
                <p:cTn id="8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5"/>
                </p:tgtEl>
              </p:cMediaNode>
            </p:audio>
            <p:seq concurrent="1" nextAc="seek">
              <p:cTn id="89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0" fill="hold" nodeType="clickPar">
                      <p:stCondLst>
                        <p:cond delay="0"/>
                      </p:stCondLst>
                      <p:childTnLst>
                        <p:par>
                          <p:cTn id="9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2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3" dur="2432" fill="hold"/>
                                        <p:tgtEl>
                                          <p:spTgt spid="1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audio>
              <p:cMediaNode vol="80000">
                <p:cTn id="9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0"/>
                </p:tgtEl>
              </p:cMediaNode>
            </p:audio>
            <p:seq concurrent="1" nextAc="seek">
              <p:cTn id="95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6" fill="hold" nodeType="clickPar">
                      <p:stCondLst>
                        <p:cond delay="0"/>
                      </p:stCondLst>
                      <p:childTnLst>
                        <p:par>
                          <p:cTn id="9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8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9" dur="2524" fill="hold"/>
                                        <p:tgtEl>
                                          <p:spTgt spid="3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audio>
              <p:cMediaNode vol="80000">
                <p:cTn id="10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9"/>
                </p:tgtEl>
              </p:cMediaNode>
            </p:audio>
            <p:seq concurrent="1" nextAc="seek">
              <p:cTn id="101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2" fill="hold" nodeType="clickPar">
                      <p:stCondLst>
                        <p:cond delay="0"/>
                      </p:stCondLst>
                      <p:childTnLst>
                        <p:par>
                          <p:cTn id="10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4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5" dur="2753" fill="hold"/>
                                        <p:tgtEl>
                                          <p:spTgt spid="3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audio>
              <p:cMediaNode vol="80000">
                <p:cTn id="10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0"/>
                </p:tgtEl>
              </p:cMediaNode>
            </p:audio>
            <p:seq concurrent="1" nextAc="seek">
              <p:cTn id="107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8" fill="hold" nodeType="clickPar">
                      <p:stCondLst>
                        <p:cond delay="0"/>
                      </p:stCondLst>
                      <p:childTnLst>
                        <p:par>
                          <p:cTn id="10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1" dur="2065" fill="hold"/>
                                        <p:tgtEl>
                                          <p:spTgt spid="4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audio>
              <p:cMediaNode vol="80000">
                <p:cTn id="1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"/>
                </p:tgtEl>
              </p:cMediaNode>
            </p:audio>
            <p:seq concurrent="1" nextAc="seek">
              <p:cTn id="113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4" fill="hold" nodeType="clickPar">
                      <p:stCondLst>
                        <p:cond delay="0"/>
                      </p:stCondLst>
                      <p:childTnLst>
                        <p:par>
                          <p:cTn id="1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7" dur="2478" fill="hold"/>
                                        <p:tgtEl>
                                          <p:spTgt spid="4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</p:childTnLst>
        </p:cTn>
      </p:par>
    </p:tnLst>
    <p:bldLst>
      <p:bldP spid="3" grpId="0"/>
      <p:bldP spid="9" grpId="0"/>
      <p:bldP spid="10" grpId="0"/>
      <p:bldP spid="11" grpId="0"/>
      <p:bldP spid="12" grpId="0"/>
      <p:bldP spid="13" grpId="0"/>
      <p:bldP spid="16" grpId="0"/>
      <p:bldP spid="17" grpId="0"/>
      <p:bldP spid="19" grpId="0"/>
      <p:bldP spid="5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0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ectangle 20"/>
          <p:cNvSpPr/>
          <p:nvPr/>
        </p:nvSpPr>
        <p:spPr>
          <a:xfrm>
            <a:off x="755650" y="5718175"/>
            <a:ext cx="7632700" cy="368300"/>
          </a:xfrm>
          <a:prstGeom prst="rect">
            <a:avLst/>
          </a:prstGeom>
          <a:solidFill>
            <a:srgbClr val="FFEDA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30723" name="Title 13"/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595438"/>
          </a:xfrm>
        </p:spPr>
        <p:txBody>
          <a:bodyPr/>
          <a:lstStyle/>
          <a:p>
            <a:pPr algn="ctr" eaLnBrk="1" hangingPunct="1"/>
            <a:r>
              <a:rPr lang="en-GB" altLang="en-US" sz="4000"/>
              <a:t>Où habites-tu?</a:t>
            </a:r>
            <a:br>
              <a:rPr lang="en-GB" altLang="en-US"/>
            </a:br>
            <a:r>
              <a:rPr lang="en-GB" altLang="en-US" sz="2800"/>
              <a:t>(Where do you live?)</a:t>
            </a:r>
          </a:p>
        </p:txBody>
      </p:sp>
      <p:pic>
        <p:nvPicPr>
          <p:cNvPr id="30724" name="Whole Class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25" name="Picture 1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79825" y="2144713"/>
            <a:ext cx="2324100" cy="3287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26" name="Picture 2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6838" y="2144713"/>
            <a:ext cx="2324100" cy="3287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27" name="Picture 5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7963" y="2322513"/>
            <a:ext cx="2198687" cy="3109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Oval Callout 8"/>
          <p:cNvSpPr/>
          <p:nvPr/>
        </p:nvSpPr>
        <p:spPr>
          <a:xfrm>
            <a:off x="755650" y="1674813"/>
            <a:ext cx="1851025" cy="914400"/>
          </a:xfrm>
          <a:prstGeom prst="wedgeEllipseCallout">
            <a:avLst>
              <a:gd name="adj1" fmla="val -45536"/>
              <a:gd name="adj2" fmla="val 64583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0" name="TextBox 9"/>
          <p:cNvSpPr txBox="1">
            <a:spLocks noChangeArrowheads="1"/>
          </p:cNvSpPr>
          <p:nvPr/>
        </p:nvSpPr>
        <p:spPr bwMode="auto">
          <a:xfrm>
            <a:off x="884238" y="1838325"/>
            <a:ext cx="1487487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Où habites tu?</a:t>
            </a:r>
          </a:p>
        </p:txBody>
      </p:sp>
      <p:sp>
        <p:nvSpPr>
          <p:cNvPr id="11" name="Oval Callout 10"/>
          <p:cNvSpPr/>
          <p:nvPr/>
        </p:nvSpPr>
        <p:spPr>
          <a:xfrm>
            <a:off x="3086100" y="2846388"/>
            <a:ext cx="1144588" cy="1079500"/>
          </a:xfrm>
          <a:prstGeom prst="wedgeEllipseCallout">
            <a:avLst>
              <a:gd name="adj1" fmla="val -71603"/>
              <a:gd name="adj2" fmla="val 5299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2" name="TextBox 11"/>
          <p:cNvSpPr txBox="1">
            <a:spLocks noChangeArrowheads="1"/>
          </p:cNvSpPr>
          <p:nvPr/>
        </p:nvSpPr>
        <p:spPr bwMode="auto">
          <a:xfrm>
            <a:off x="3130550" y="2951163"/>
            <a:ext cx="1049338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J’habite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à Paris.</a:t>
            </a:r>
          </a:p>
        </p:txBody>
      </p:sp>
      <p:sp>
        <p:nvSpPr>
          <p:cNvPr id="13" name="Oval Callout 12"/>
          <p:cNvSpPr/>
          <p:nvPr/>
        </p:nvSpPr>
        <p:spPr>
          <a:xfrm>
            <a:off x="5221288" y="1881188"/>
            <a:ext cx="1654175" cy="1081087"/>
          </a:xfrm>
          <a:prstGeom prst="wedgeEllipseCallout">
            <a:avLst>
              <a:gd name="adj1" fmla="val -40704"/>
              <a:gd name="adj2" fmla="val 60501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6" name="TextBox 15"/>
          <p:cNvSpPr txBox="1">
            <a:spLocks noChangeArrowheads="1"/>
          </p:cNvSpPr>
          <p:nvPr/>
        </p:nvSpPr>
        <p:spPr bwMode="auto">
          <a:xfrm>
            <a:off x="5276850" y="2070100"/>
            <a:ext cx="1598613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Moi j’habite à Toulouse.</a:t>
            </a:r>
          </a:p>
        </p:txBody>
      </p:sp>
      <p:sp>
        <p:nvSpPr>
          <p:cNvPr id="17" name="Oval Callout 16"/>
          <p:cNvSpPr/>
          <p:nvPr/>
        </p:nvSpPr>
        <p:spPr>
          <a:xfrm>
            <a:off x="5708650" y="2971800"/>
            <a:ext cx="1530350" cy="1066800"/>
          </a:xfrm>
          <a:prstGeom prst="wedgeEllipseCallout">
            <a:avLst>
              <a:gd name="adj1" fmla="val 56173"/>
              <a:gd name="adj2" fmla="val -31642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8" name="TextBox 17"/>
          <p:cNvSpPr txBox="1">
            <a:spLocks noChangeArrowheads="1"/>
          </p:cNvSpPr>
          <p:nvPr/>
        </p:nvSpPr>
        <p:spPr bwMode="auto">
          <a:xfrm>
            <a:off x="5672138" y="3043238"/>
            <a:ext cx="1550987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Et moi, j’habite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à Nantes.</a:t>
            </a:r>
          </a:p>
        </p:txBody>
      </p:sp>
      <p:sp>
        <p:nvSpPr>
          <p:cNvPr id="20" name="TextBox 19"/>
          <p:cNvSpPr txBox="1">
            <a:spLocks noChangeArrowheads="1"/>
          </p:cNvSpPr>
          <p:nvPr/>
        </p:nvSpPr>
        <p:spPr bwMode="auto">
          <a:xfrm>
            <a:off x="712788" y="5694363"/>
            <a:ext cx="2189162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How do you know?</a:t>
            </a:r>
          </a:p>
        </p:txBody>
      </p:sp>
      <p:sp>
        <p:nvSpPr>
          <p:cNvPr id="7" name="Rectangle 6"/>
          <p:cNvSpPr/>
          <p:nvPr/>
        </p:nvSpPr>
        <p:spPr>
          <a:xfrm>
            <a:off x="755650" y="5246688"/>
            <a:ext cx="7632700" cy="368300"/>
          </a:xfrm>
          <a:prstGeom prst="rect">
            <a:avLst/>
          </a:prstGeom>
          <a:solidFill>
            <a:srgbClr val="FFEDA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9" name="TextBox 18"/>
          <p:cNvSpPr txBox="1">
            <a:spLocks noChangeArrowheads="1"/>
          </p:cNvSpPr>
          <p:nvPr/>
        </p:nvSpPr>
        <p:spPr bwMode="auto">
          <a:xfrm>
            <a:off x="712788" y="5246688"/>
            <a:ext cx="3859212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What do you think they are saying?</a:t>
            </a:r>
          </a:p>
        </p:txBody>
      </p:sp>
      <p:pic>
        <p:nvPicPr>
          <p:cNvPr id="22" name="Ou habites tu?"/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16113" y="2209800"/>
            <a:ext cx="258762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" name="j'habite a paris"/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2825" y="3600450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" name="moi j'habite a toulouse"/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19788" y="2660650"/>
            <a:ext cx="258762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" name="et moi j'habite a Nantes"/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91338" y="3414713"/>
            <a:ext cx="258762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43" name="Play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Ou habites tu_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89000" y="788988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Moi j habite a Toulouse_1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98525" y="2433638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Et moi j habite a Nantes_1">
            <a:hlinkClick r:id=""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89000" y="3267075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" name="36 J habite a Paris_1">
            <a:hlinkClick r:id="" action="ppaction://media"/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52500" y="15875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 nodeType="clickPar">
                      <p:stCondLst>
                        <p:cond delay="indefinite"/>
                      </p:stCondLst>
                      <p:childTnLst>
                        <p:par>
                          <p:cTn id="3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 nodeType="clickPar">
                      <p:stCondLst>
                        <p:cond delay="indefinite"/>
                      </p:stCondLst>
                      <p:childTnLst>
                        <p:par>
                          <p:cTn id="4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 nodeType="clickPar">
                      <p:stCondLst>
                        <p:cond delay="indefinite"/>
                      </p:stCondLst>
                      <p:childTnLst>
                        <p:par>
                          <p:cTn id="5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5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seq concurrent="1" nextAc="seek">
              <p:cTn id="58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9" fill="hold" nodeType="clickPar">
                      <p:stCondLst>
                        <p:cond delay="0"/>
                      </p:stCondLst>
                      <p:childTnLst>
                        <p:par>
                          <p:cTn id="6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2" dur="3855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audio>
              <p:cMediaNode vol="80000">
                <p:cTn id="6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seq concurrent="1" nextAc="seek">
              <p:cTn id="64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5" fill="hold" nodeType="clickPar">
                      <p:stCondLst>
                        <p:cond delay="0"/>
                      </p:stCondLst>
                      <p:childTnLst>
                        <p:par>
                          <p:cTn id="6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8" dur="2662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audio>
              <p:cMediaNode vol="80000">
                <p:cTn id="6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seq concurrent="1" nextAc="seek">
              <p:cTn id="70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1" fill="hold" nodeType="clickPar">
                      <p:stCondLst>
                        <p:cond delay="0"/>
                      </p:stCondLst>
                      <p:childTnLst>
                        <p:par>
                          <p:cTn id="7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4" dur="2662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audio>
              <p:cMediaNode vol="80000">
                <p:cTn id="7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4"/>
                </p:tgtEl>
              </p:cMediaNode>
            </p:audio>
            <p:seq concurrent="1" nextAc="seek">
              <p:cTn id="76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7" fill="hold" nodeType="clickPar">
                      <p:stCondLst>
                        <p:cond delay="0"/>
                      </p:stCondLst>
                      <p:childTnLst>
                        <p:par>
                          <p:cTn id="7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80" dur="2662" fill="hold"/>
                                        <p:tgtEl>
                                          <p:spTgt spid="2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</p:childTnLst>
        </p:cTn>
      </p:par>
    </p:tnLst>
    <p:bldLst>
      <p:bldP spid="9" grpId="0" animBg="1"/>
      <p:bldP spid="10" grpId="0"/>
      <p:bldP spid="11" grpId="0" animBg="1"/>
      <p:bldP spid="12" grpId="0"/>
      <p:bldP spid="13" grpId="0" animBg="1"/>
      <p:bldP spid="16" grpId="0"/>
      <p:bldP spid="17" grpId="0" animBg="1"/>
      <p:bldP spid="18" grpId="0"/>
      <p:bldP spid="20" grpId="0"/>
      <p:bldP spid="19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6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5208"/>
          <a:stretch>
            <a:fillRect/>
          </a:stretch>
        </p:blipFill>
        <p:spPr bwMode="auto">
          <a:xfrm>
            <a:off x="5133975" y="2366963"/>
            <a:ext cx="2711450" cy="267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6" name="Rectangle 25"/>
          <p:cNvSpPr/>
          <p:nvPr/>
        </p:nvSpPr>
        <p:spPr>
          <a:xfrm>
            <a:off x="752475" y="4767263"/>
            <a:ext cx="7639050" cy="1328737"/>
          </a:xfrm>
          <a:prstGeom prst="rect">
            <a:avLst/>
          </a:prstGeom>
          <a:solidFill>
            <a:srgbClr val="49558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31748" name="Title 13"/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595438"/>
          </a:xfrm>
        </p:spPr>
        <p:txBody>
          <a:bodyPr/>
          <a:lstStyle/>
          <a:p>
            <a:pPr algn="ctr" eaLnBrk="1" hangingPunct="1"/>
            <a:r>
              <a:rPr lang="en-GB" altLang="en-US" sz="4000"/>
              <a:t>J’habite à …</a:t>
            </a:r>
            <a:br>
              <a:rPr lang="en-GB" altLang="en-US"/>
            </a:br>
            <a:r>
              <a:rPr lang="en-GB" altLang="en-US" sz="2800"/>
              <a:t>(I live in…)</a:t>
            </a:r>
            <a:endParaRPr lang="en-GB" altLang="en-US"/>
          </a:p>
        </p:txBody>
      </p:sp>
      <p:pic>
        <p:nvPicPr>
          <p:cNvPr id="31749" name="Pairs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612775"/>
            <a:ext cx="865188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750" name="Picture 4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25" t="11528" r="3299" b="11945"/>
          <a:stretch>
            <a:fillRect/>
          </a:stretch>
        </p:blipFill>
        <p:spPr bwMode="auto">
          <a:xfrm>
            <a:off x="752475" y="1717675"/>
            <a:ext cx="2543175" cy="2911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Oval Callout 6"/>
          <p:cNvSpPr/>
          <p:nvPr/>
        </p:nvSpPr>
        <p:spPr>
          <a:xfrm>
            <a:off x="3703638" y="2905125"/>
            <a:ext cx="1487487" cy="914400"/>
          </a:xfrm>
          <a:prstGeom prst="wedgeEllipseCallout">
            <a:avLst>
              <a:gd name="adj1" fmla="val 67926"/>
              <a:gd name="adj2" fmla="val -2291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29704" name="TextBox 7"/>
          <p:cNvSpPr txBox="1">
            <a:spLocks noChangeArrowheads="1"/>
          </p:cNvSpPr>
          <p:nvPr/>
        </p:nvSpPr>
        <p:spPr bwMode="auto">
          <a:xfrm>
            <a:off x="3694113" y="3028950"/>
            <a:ext cx="1487487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Où habites tu?</a:t>
            </a:r>
          </a:p>
        </p:txBody>
      </p:sp>
      <p:sp>
        <p:nvSpPr>
          <p:cNvPr id="9" name="Oval Callout 8"/>
          <p:cNvSpPr/>
          <p:nvPr/>
        </p:nvSpPr>
        <p:spPr>
          <a:xfrm>
            <a:off x="5772150" y="1550988"/>
            <a:ext cx="1601788" cy="914400"/>
          </a:xfrm>
          <a:prstGeom prst="wedgeEllipseCallout">
            <a:avLst>
              <a:gd name="adj1" fmla="val 21508"/>
              <a:gd name="adj2" fmla="val 77083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29706" name="TextBox 9"/>
          <p:cNvSpPr txBox="1">
            <a:spLocks noChangeArrowheads="1"/>
          </p:cNvSpPr>
          <p:nvPr/>
        </p:nvSpPr>
        <p:spPr bwMode="auto">
          <a:xfrm>
            <a:off x="5818188" y="1714500"/>
            <a:ext cx="1241425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J’habite à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____.</a:t>
            </a:r>
          </a:p>
        </p:txBody>
      </p:sp>
      <p:pic>
        <p:nvPicPr>
          <p:cNvPr id="11" name="Ou habites tu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3600" y="3362325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j'habite a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67538" y="1938338"/>
            <a:ext cx="258762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885825" y="4983163"/>
            <a:ext cx="1265238" cy="893762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1565275" y="4983163"/>
            <a:ext cx="1265238" cy="893762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2244725" y="4983163"/>
            <a:ext cx="1263650" cy="893762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2922588" y="4983163"/>
            <a:ext cx="1265237" cy="893762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3602038" y="4983163"/>
            <a:ext cx="1265237" cy="893762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4281488" y="4983163"/>
            <a:ext cx="1265237" cy="893762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4960938" y="4983163"/>
            <a:ext cx="1263650" cy="893762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5640388" y="4983163"/>
            <a:ext cx="1263650" cy="893762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19"/>
          <a:stretch>
            <a:fillRect/>
          </a:stretch>
        </p:blipFill>
        <p:spPr>
          <a:xfrm>
            <a:off x="6318250" y="4983163"/>
            <a:ext cx="1265238" cy="893762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20"/>
          <a:stretch>
            <a:fillRect/>
          </a:stretch>
        </p:blipFill>
        <p:spPr>
          <a:xfrm>
            <a:off x="6997700" y="4983163"/>
            <a:ext cx="1268413" cy="896937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31767" name="Play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Ou habites tu_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55663" y="1171575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J habite a_1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55663" y="2008188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97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97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 nodeType="clickPar">
                      <p:stCondLst>
                        <p:cond delay="0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0" dur="3855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audio>
              <p:cMediaNode vol="80000">
                <p:cTn id="3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 nodeType="clickPar">
                      <p:stCondLst>
                        <p:cond delay="0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6" dur="4589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  <p:bldLst>
      <p:bldP spid="7" grpId="0" animBg="1"/>
      <p:bldP spid="29704" grpId="0"/>
      <p:bldP spid="9" grpId="0" animBg="1"/>
      <p:bldP spid="29706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4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68350" y="1770063"/>
            <a:ext cx="1889125" cy="2881312"/>
          </a:xfrm>
          <a:prstGeom prst="rect">
            <a:avLst/>
          </a:prstGeom>
          <a:solidFill>
            <a:srgbClr val="FFEDA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32771" name="Title 13"/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595438"/>
          </a:xfrm>
        </p:spPr>
        <p:txBody>
          <a:bodyPr/>
          <a:lstStyle/>
          <a:p>
            <a:pPr algn="ctr" eaLnBrk="1" hangingPunct="1"/>
            <a:r>
              <a:rPr lang="en-GB" altLang="en-US" sz="4000"/>
              <a:t>Review</a:t>
            </a:r>
            <a:endParaRPr lang="en-GB" altLang="en-US" sz="3200">
              <a:latin typeface="Twinkl" pitchFamily="2" charset="0"/>
            </a:endParaRPr>
          </a:p>
        </p:txBody>
      </p:sp>
      <p:pic>
        <p:nvPicPr>
          <p:cNvPr id="32772" name="Whole Class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773" name="Picture 1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25" t="11528" r="3299" b="11945"/>
          <a:stretch>
            <a:fillRect/>
          </a:stretch>
        </p:blipFill>
        <p:spPr bwMode="auto">
          <a:xfrm>
            <a:off x="2803525" y="1771650"/>
            <a:ext cx="2514600" cy="287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" name="TextBox 19"/>
          <p:cNvSpPr txBox="1">
            <a:spLocks noChangeArrowheads="1"/>
          </p:cNvSpPr>
          <p:nvPr/>
        </p:nvSpPr>
        <p:spPr bwMode="auto">
          <a:xfrm>
            <a:off x="922338" y="2055813"/>
            <a:ext cx="1620837" cy="2308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Can you tell the class something about what you’ve noticed in your French city picture?</a:t>
            </a:r>
          </a:p>
        </p:txBody>
      </p:sp>
      <p:pic>
        <p:nvPicPr>
          <p:cNvPr id="32775" name="Pictur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2" b="58047"/>
          <a:stretch>
            <a:fillRect/>
          </a:stretch>
        </p:blipFill>
        <p:spPr bwMode="auto">
          <a:xfrm>
            <a:off x="6634163" y="1906588"/>
            <a:ext cx="1766887" cy="2968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" name="Oval Callout 20"/>
          <p:cNvSpPr/>
          <p:nvPr/>
        </p:nvSpPr>
        <p:spPr>
          <a:xfrm>
            <a:off x="5146675" y="2016125"/>
            <a:ext cx="1622425" cy="992188"/>
          </a:xfrm>
          <a:prstGeom prst="wedgeEllipseCallout">
            <a:avLst>
              <a:gd name="adj1" fmla="val 58482"/>
              <a:gd name="adj2" fmla="val 27354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32777" name="TextBox 21"/>
          <p:cNvSpPr txBox="1">
            <a:spLocks noChangeArrowheads="1"/>
          </p:cNvSpPr>
          <p:nvPr/>
        </p:nvSpPr>
        <p:spPr bwMode="auto">
          <a:xfrm>
            <a:off x="5245100" y="2192338"/>
            <a:ext cx="1243013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J’habite à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____.</a:t>
            </a:r>
          </a:p>
        </p:txBody>
      </p:sp>
      <p:pic>
        <p:nvPicPr>
          <p:cNvPr id="23" name="j'habite a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96038" y="2414588"/>
            <a:ext cx="258762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" name="Rectangle 24"/>
          <p:cNvSpPr/>
          <p:nvPr/>
        </p:nvSpPr>
        <p:spPr>
          <a:xfrm>
            <a:off x="752475" y="4767263"/>
            <a:ext cx="7639050" cy="1328737"/>
          </a:xfrm>
          <a:prstGeom prst="rect">
            <a:avLst/>
          </a:prstGeom>
          <a:solidFill>
            <a:srgbClr val="49558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26" name="Picture 25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885825" y="4983163"/>
            <a:ext cx="1265238" cy="893762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565275" y="4983163"/>
            <a:ext cx="1265238" cy="893762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2244725" y="4983163"/>
            <a:ext cx="1263650" cy="893762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2922588" y="4983163"/>
            <a:ext cx="1265237" cy="893762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3602038" y="4983163"/>
            <a:ext cx="1265237" cy="893762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4281488" y="4983163"/>
            <a:ext cx="1265237" cy="893762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4960938" y="4983163"/>
            <a:ext cx="1263650" cy="893762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5640388" y="4983163"/>
            <a:ext cx="1263650" cy="893762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6318250" y="4983163"/>
            <a:ext cx="1265238" cy="893762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6997700" y="4983163"/>
            <a:ext cx="1268413" cy="896937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32790" name="Play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J habite a_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11238" y="1446213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 nodeType="clickPar">
                      <p:stCondLst>
                        <p:cond delay="0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3" dur="4589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</p:childTnLst>
        </p:cTn>
      </p:par>
    </p:tnLst>
    <p:bldLst>
      <p:bldP spid="20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ounded Rectangle 24"/>
          <p:cNvSpPr/>
          <p:nvPr/>
        </p:nvSpPr>
        <p:spPr bwMode="auto">
          <a:xfrm>
            <a:off x="503238" y="29305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  <p:sp>
        <p:nvSpPr>
          <p:cNvPr id="24" name="Rounded Rectangle 23"/>
          <p:cNvSpPr/>
          <p:nvPr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  <p:sp>
        <p:nvSpPr>
          <p:cNvPr id="33796" name="Title 1"/>
          <p:cNvSpPr txBox="1">
            <a:spLocks/>
          </p:cNvSpPr>
          <p:nvPr/>
        </p:nvSpPr>
        <p:spPr bwMode="auto">
          <a:xfrm>
            <a:off x="628650" y="3071813"/>
            <a:ext cx="7886700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3600" b="1">
                <a:solidFill>
                  <a:schemeClr val="tx1"/>
                </a:solidFill>
                <a:latin typeface="Twinkl SemiBold" pitchFamily="2" charset="0"/>
              </a:rPr>
              <a:t>Success Criteria</a:t>
            </a:r>
          </a:p>
        </p:txBody>
      </p:sp>
      <p:sp>
        <p:nvSpPr>
          <p:cNvPr id="33797" name="Title 1"/>
          <p:cNvSpPr txBox="1">
            <a:spLocks/>
          </p:cNvSpPr>
          <p:nvPr/>
        </p:nvSpPr>
        <p:spPr bwMode="auto">
          <a:xfrm>
            <a:off x="628650" y="735013"/>
            <a:ext cx="7886700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3600" b="1">
                <a:solidFill>
                  <a:schemeClr val="tx1"/>
                </a:solidFill>
                <a:latin typeface="Twinkl SemiBold" pitchFamily="2" charset="0"/>
              </a:rPr>
              <a:t>Aim</a:t>
            </a:r>
          </a:p>
        </p:txBody>
      </p:sp>
      <p:sp>
        <p:nvSpPr>
          <p:cNvPr id="33798" name="Content Placeholder 15"/>
          <p:cNvSpPr>
            <a:spLocks noGrp="1"/>
          </p:cNvSpPr>
          <p:nvPr>
            <p:ph idx="1"/>
          </p:nvPr>
        </p:nvSpPr>
        <p:spPr>
          <a:xfrm>
            <a:off x="628650" y="1127125"/>
            <a:ext cx="7886700" cy="1409700"/>
          </a:xfrm>
        </p:spPr>
        <p:txBody>
          <a:bodyPr/>
          <a:lstStyle/>
          <a:p>
            <a:pPr eaLnBrk="1" hangingPunct="1"/>
            <a:r>
              <a:rPr lang="en-GB" altLang="en-US"/>
              <a:t>I can listen carefully and pronounce unfamiliar words with increasing accuracy.</a:t>
            </a:r>
          </a:p>
        </p:txBody>
      </p:sp>
      <p:sp>
        <p:nvSpPr>
          <p:cNvPr id="20" name="Content Placeholder 15"/>
          <p:cNvSpPr txBox="1">
            <a:spLocks/>
          </p:cNvSpPr>
          <p:nvPr/>
        </p:nvSpPr>
        <p:spPr>
          <a:xfrm>
            <a:off x="628650" y="3467100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lIns="180000" tIns="252000" rIns="252000" bIns="180000">
            <a:normAutofit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2" charset="0"/>
              </a:rPr>
              <a:t>I can listen to and repeat names of some French towns and cities.</a:t>
            </a:r>
          </a:p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2" charset="0"/>
              </a:rPr>
              <a:t>I can compare and contrast French towns with places I know.</a:t>
            </a:r>
          </a:p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2" charset="0"/>
              </a:rPr>
              <a:t>I can ask and answer questions to find out where someone lives.</a:t>
            </a:r>
          </a:p>
        </p:txBody>
      </p:sp>
      <p:pic>
        <p:nvPicPr>
          <p:cNvPr id="33800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612775"/>
            <a:ext cx="865188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4"/>
          <p:cNvSpPr/>
          <p:nvPr/>
        </p:nvSpPr>
        <p:spPr>
          <a:xfrm>
            <a:off x="4329113" y="3332163"/>
            <a:ext cx="457200" cy="196850"/>
          </a:xfrm>
          <a:prstGeom prst="ellipse">
            <a:avLst/>
          </a:prstGeom>
          <a:solidFill>
            <a:srgbClr val="ABD37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34819" name="Twinkl Logo"/>
          <p:cNvPicPr>
            <a:picLocks noChangeAspect="1"/>
          </p:cNvPicPr>
          <p:nvPr/>
        </p:nvPicPr>
        <p:blipFill>
          <a:blip r:embed="rId3" cstate="print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78313" y="3243263"/>
            <a:ext cx="587375" cy="371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Planit">
      <a:dk1>
        <a:srgbClr val="1C1C1C"/>
      </a:dk1>
      <a:lt1>
        <a:srgbClr val="FFFFFF"/>
      </a:lt1>
      <a:dk2>
        <a:srgbClr val="132A8C"/>
      </a:dk2>
      <a:lt2>
        <a:srgbClr val="E2E2E2"/>
      </a:lt2>
      <a:accent1>
        <a:srgbClr val="6B388C"/>
      </a:accent1>
      <a:accent2>
        <a:srgbClr val="E6236A"/>
      </a:accent2>
      <a:accent3>
        <a:srgbClr val="32B3A2"/>
      </a:accent3>
      <a:accent4>
        <a:srgbClr val="A21774"/>
      </a:accent4>
      <a:accent5>
        <a:srgbClr val="14B4E4"/>
      </a:accent5>
      <a:accent6>
        <a:srgbClr val="EE7918"/>
      </a:accent6>
      <a:hlink>
        <a:srgbClr val="14B4E4"/>
      </a:hlink>
      <a:folHlink>
        <a:srgbClr val="86CEFA"/>
      </a:folHlink>
    </a:clrScheme>
    <a:fontScheme name="Twinkl Planit">
      <a:majorFont>
        <a:latin typeface="Sassoon Infant Md"/>
        <a:ea typeface=""/>
        <a:cs typeface=""/>
      </a:majorFont>
      <a:minorFont>
        <a:latin typeface="Sassoon Infant Rg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1815</TotalTime>
  <Words>559</Words>
  <Application>Microsoft Office PowerPoint</Application>
  <PresentationFormat>On-screen Show (4:3)</PresentationFormat>
  <Paragraphs>89</Paragraphs>
  <Slides>19</Slides>
  <Notes>0</Notes>
  <HiddenSlides>0</HiddenSlides>
  <MMClips>37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6" baseType="lpstr">
      <vt:lpstr>Twinkl</vt:lpstr>
      <vt:lpstr>Sassoon Infant Rg</vt:lpstr>
      <vt:lpstr>Twinkl SemiBold</vt:lpstr>
      <vt:lpstr>Arial</vt:lpstr>
      <vt:lpstr>Calibri</vt:lpstr>
      <vt:lpstr>Tuffy</vt:lpstr>
      <vt:lpstr>Office Theme</vt:lpstr>
      <vt:lpstr>Où habites-tu? (Where Do You Live?)</vt:lpstr>
      <vt:lpstr>PowerPoint Presentation</vt:lpstr>
      <vt:lpstr>What’s It Like In…?</vt:lpstr>
      <vt:lpstr>C’est où ça? (Where’s That?)</vt:lpstr>
      <vt:lpstr>C’est où ça? (Where’s That?)</vt:lpstr>
      <vt:lpstr>C’est où ça? (Where’s That?)</vt:lpstr>
      <vt:lpstr>C’est où ça? (Where’s That?)</vt:lpstr>
      <vt:lpstr>C’est où ça? (Where’s That?)</vt:lpstr>
      <vt:lpstr>C’est où ça? (Where’s That?)</vt:lpstr>
      <vt:lpstr>C’est où ça? (Where’s That?)</vt:lpstr>
      <vt:lpstr>C’est où ça? (Where’s That?)</vt:lpstr>
      <vt:lpstr>C’est où ça? (Where’s That?)</vt:lpstr>
      <vt:lpstr>C’est où ça? (Where’s That?)</vt:lpstr>
      <vt:lpstr>Ecoutez bien! (Listen up!)</vt:lpstr>
      <vt:lpstr>Où habites-tu? (Where do you live?)</vt:lpstr>
      <vt:lpstr>J’habite à … (I live in…)</vt:lpstr>
      <vt:lpstr>Review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Geography</dc:title>
  <dc:creator>Twinkl</dc:creator>
  <cp:lastModifiedBy>K Smith BTP</cp:lastModifiedBy>
  <cp:revision>170</cp:revision>
  <dcterms:created xsi:type="dcterms:W3CDTF">2014-10-01T16:09:27Z</dcterms:created>
  <dcterms:modified xsi:type="dcterms:W3CDTF">2021-01-13T14:20:41Z</dcterms:modified>
</cp:coreProperties>
</file>