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0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121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44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119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062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514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030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62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689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18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29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A910-1837-41D1-9B9C-937CB52FD25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36B78-DF1D-40E9-BCCE-BEEAFFFD3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6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260648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Comic Sans MS" pitchFamily="66" charset="0"/>
              </a:rPr>
              <a:t>What would Rapunzel daydream about doing when locked up in the tower?</a:t>
            </a:r>
            <a:r>
              <a:rPr lang="en-GB" sz="1400" b="1" dirty="0" smtClean="0">
                <a:latin typeface="Comic Sans MS" pitchFamily="66" charset="0"/>
              </a:rPr>
              <a:t>  </a:t>
            </a:r>
            <a:r>
              <a:rPr lang="en-GB" sz="1400" b="1" u="sng" dirty="0" smtClean="0">
                <a:latin typeface="Comic Sans MS" pitchFamily="66" charset="0"/>
              </a:rPr>
              <a:t>24.3.21</a:t>
            </a:r>
          </a:p>
          <a:p>
            <a:endParaRPr lang="en-GB" sz="1400" b="1" u="sng" dirty="0">
              <a:latin typeface="Comic Sans MS" pitchFamily="66" charset="0"/>
            </a:endParaRPr>
          </a:p>
          <a:p>
            <a:r>
              <a:rPr lang="en-GB" sz="1400" b="1" dirty="0" smtClean="0">
                <a:latin typeface="Comic Sans MS" pitchFamily="66" charset="0"/>
              </a:rPr>
              <a:t>L.O. Write from a character’s viewpoint.</a:t>
            </a:r>
            <a:endParaRPr lang="en-GB" sz="1400" b="1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52936"/>
            <a:ext cx="1042987" cy="2224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loud Callout 4"/>
          <p:cNvSpPr/>
          <p:nvPr/>
        </p:nvSpPr>
        <p:spPr>
          <a:xfrm>
            <a:off x="5220072" y="783288"/>
            <a:ext cx="3672408" cy="2069648"/>
          </a:xfrm>
          <a:prstGeom prst="cloudCallout">
            <a:avLst>
              <a:gd name="adj1" fmla="val -48750"/>
              <a:gd name="adj2" fmla="val 5982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loud Callout 6"/>
          <p:cNvSpPr/>
          <p:nvPr/>
        </p:nvSpPr>
        <p:spPr>
          <a:xfrm>
            <a:off x="5364088" y="4465743"/>
            <a:ext cx="3672408" cy="2069648"/>
          </a:xfrm>
          <a:prstGeom prst="cloudCallout">
            <a:avLst>
              <a:gd name="adj1" fmla="val -58936"/>
              <a:gd name="adj2" fmla="val -5598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loud Callout 7"/>
          <p:cNvSpPr/>
          <p:nvPr/>
        </p:nvSpPr>
        <p:spPr>
          <a:xfrm>
            <a:off x="107504" y="1268760"/>
            <a:ext cx="3672408" cy="2069648"/>
          </a:xfrm>
          <a:prstGeom prst="cloudCallout">
            <a:avLst>
              <a:gd name="adj1" fmla="val 57260"/>
              <a:gd name="adj2" fmla="val 3170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loud Callout 8"/>
          <p:cNvSpPr/>
          <p:nvPr/>
        </p:nvSpPr>
        <p:spPr>
          <a:xfrm>
            <a:off x="107504" y="4465743"/>
            <a:ext cx="3672408" cy="2069648"/>
          </a:xfrm>
          <a:prstGeom prst="cloudCallout">
            <a:avLst>
              <a:gd name="adj1" fmla="val 59524"/>
              <a:gd name="adj2" fmla="val -5933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35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</cp:revision>
  <dcterms:created xsi:type="dcterms:W3CDTF">2021-03-19T22:47:01Z</dcterms:created>
  <dcterms:modified xsi:type="dcterms:W3CDTF">2021-03-20T16:21:16Z</dcterms:modified>
</cp:coreProperties>
</file>