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2F423-96A1-4867-8D5C-DA1AAFCA54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BFD6D3-E24A-4456-8EB4-E5AD07A190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425A43-2FFB-4D35-9A5C-05157E4DA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FB444E-4381-4290-A6B1-7D5CFA849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8DF5A-30BC-442E-BAF8-6F7C71B50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260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D0A0D-0638-4BEF-B2C7-943FB86DA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4A5F53-F98C-4C60-A30E-466D956DC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615DDE-B462-463F-8D81-9C3FAC15D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7D080C-D097-4462-B638-58D3BF3F9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F92A2E-23A7-48F5-8724-17825F1D2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367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4626B-955E-4FDF-9453-54581A7AF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90FBC9-5F37-411D-85ED-3900B4C762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33DBB7-CF9C-4D2C-9870-76E02DEE6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AC7E38-DB99-4A41-94AE-63A601571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E9D07-0076-4C8B-B349-D910D6295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494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3BF1B-390B-44AF-9322-F80B8BD28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C50656-18B7-4CCF-B599-BD710C6F80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8C2440-75F3-4922-9B92-4B68216441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7367E5-1C37-4194-9406-AAD77AB45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85919F-EACD-4CDB-B65D-22584135D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567BFE-E731-45E4-90F5-74460D012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05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3BD11-CE0E-4D87-A0D2-3593F33B6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7A640A-2F54-4196-AAFA-D57F9EF16A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A3DEF3-5BFA-4154-A917-1BBA5B92EB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AF0FD4-5B18-422E-84D6-2A07BE0D4B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E00C4E-6AC8-4DDD-AF9A-A06E8836FC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CADD2E-D392-497A-87DB-BB7C6145D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2F46768-ADCD-47F2-9BFF-4477CFC46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D49E0B-D8E9-4647-B9E1-E8F125306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941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8C106-DEB1-4A92-BC71-8E20D1768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CDB24E-FC18-45FC-881B-72664596E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6A771D-2014-4CCF-9B8F-F52022DC4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B4DABE-372D-46ED-82A9-50D91BAE3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969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BF3498-2176-472B-A422-9967DC6B0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2A1571-B33A-409E-8BCD-D17BB7176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E7DAD9-5A6B-43E2-972E-6156B17B5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933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7E882-0C4B-4A7C-975A-271D5AE23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03A43-5283-4A1E-AC47-5BD90FA96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E9D710-2CD6-4B03-B10C-535957684D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428AF1-BF7A-4DF3-9156-86584B91E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0EFC35-E455-4707-B3DE-CC2B0327F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429614-FCA0-45E9-B429-CF96DF6F7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256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2E279-FDF3-4F45-87C2-B619EE779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9DFA95-7800-47D0-89A1-0F216CD992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15C5F0-8400-4B9D-89A2-34073DEB5B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561ACE-F4FF-496E-A97D-B7561A542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843264-3EDD-4A44-A03D-BA7205505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F94F8D-55D5-40E5-8CE1-0E105F698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76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0D581-8EEF-44B7-8A75-9888F2107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01EA5F-A013-48E4-B7B2-19CE92B2A6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9EC58E-54EF-482F-8159-28404014A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76CA32-FA14-4FE7-AD71-530708281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960196-7E78-496F-B57E-92584708F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629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176947-F293-440F-B32A-8246FBBF7D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B5B845-17DC-4E7C-BAAA-980BC51674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2FCCD0-BD7B-4E90-852A-CC32BD4C2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6CD335-F297-449C-AEF4-2BD144B6E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7453DC-AA51-40B5-9E59-970299B31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918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43AB5-11EB-4755-9A17-F7A486343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FFA00A-63EB-47A4-BFC9-C9D30A57B8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21BBCF-768B-4F78-93CE-51B5DF1D17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A95B6-230F-44D1-A214-16026ADAEE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C4BFFF-71BC-429C-BC3B-AA8AE5441B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37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Zp2EvM2tzg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53058-ACDD-4711-A51C-D822DA9A37E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FDC98A-7CFD-4192-A26E-DFAA5E708D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Image result for internet background">
            <a:extLst>
              <a:ext uri="{FF2B5EF4-FFF2-40B4-BE49-F238E27FC236}">
                <a16:creationId xmlns:a16="http://schemas.microsoft.com/office/drawing/2014/main" id="{8CF4CE1B-2CF8-4986-98FE-D25FDF5A0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B745ABC-C0BB-48DF-9646-3FF96886CCD4}"/>
              </a:ext>
            </a:extLst>
          </p:cNvPr>
          <p:cNvSpPr/>
          <p:nvPr/>
        </p:nvSpPr>
        <p:spPr>
          <a:xfrm>
            <a:off x="4744206" y="4888210"/>
            <a:ext cx="74478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Tuesday 9</a:t>
            </a:r>
            <a:r>
              <a:rPr lang="en-US" sz="5400" b="1" u="sng" cap="none" spc="0" baseline="300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th</a:t>
            </a:r>
            <a:r>
              <a:rPr lang="en-US" sz="5400" b="1" u="sng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 February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1D453C-A14C-4716-A62C-8A17A1B789CE}"/>
              </a:ext>
            </a:extLst>
          </p:cNvPr>
          <p:cNvSpPr/>
          <p:nvPr/>
        </p:nvSpPr>
        <p:spPr>
          <a:xfrm>
            <a:off x="4567876" y="5919271"/>
            <a:ext cx="780053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Safer Internet day 2021</a:t>
            </a:r>
          </a:p>
        </p:txBody>
      </p:sp>
    </p:spTree>
    <p:extLst>
      <p:ext uri="{BB962C8B-B14F-4D97-AF65-F5344CB8AC3E}">
        <p14:creationId xmlns:p14="http://schemas.microsoft.com/office/powerpoint/2010/main" val="3336305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9DA9F-FA4E-4993-BCF7-5E3788786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3664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Watch this safety smart video by Timon and Pumbaa from The Lion King, about how to stay safe on the internet.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51AE76-C6BE-487D-BD2F-1B9E7B43D0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878" y="2806113"/>
            <a:ext cx="6519862" cy="1103105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https://www.youtube.com/watch?v=Zp2EvM2tzgg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Image result for safety smart">
            <a:extLst>
              <a:ext uri="{FF2B5EF4-FFF2-40B4-BE49-F238E27FC236}">
                <a16:creationId xmlns:a16="http://schemas.microsoft.com/office/drawing/2014/main" id="{B8603BC2-CA58-4FCF-890D-F7E0BBE9A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297" y="2077071"/>
            <a:ext cx="4635155" cy="4635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51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14B68-8413-4228-BE9E-7DA436C169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06017"/>
            <a:ext cx="118872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During the video Pumbaa taught Timon about how to stay safe online.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Can you remember any of the ways he said?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Not to give out any personal information e.g. your name and address.</a:t>
            </a:r>
          </a:p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Ask your grown ups before going on anything new.</a:t>
            </a:r>
          </a:p>
          <a:p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Don’t talk to strangers.</a:t>
            </a:r>
          </a:p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Don’t send unkind messages.</a:t>
            </a:r>
          </a:p>
        </p:txBody>
      </p:sp>
      <p:pic>
        <p:nvPicPr>
          <p:cNvPr id="4098" name="Picture 2" descr="Image result for safety smart timon and pumbaa">
            <a:extLst>
              <a:ext uri="{FF2B5EF4-FFF2-40B4-BE49-F238E27FC236}">
                <a16:creationId xmlns:a16="http://schemas.microsoft.com/office/drawing/2014/main" id="{5C42D7FE-DB3E-443F-BBA1-4755A3B9CB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3565" y="3299791"/>
            <a:ext cx="6824870" cy="3558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993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8F13D-5A9D-455D-9943-4FDA4709E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9839"/>
            <a:ext cx="10515600" cy="1105866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Your Task: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61223-D74E-4EC9-A02A-FEB1E80B0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45705"/>
            <a:ext cx="10515600" cy="622851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Create a colour poster showing how to stay safe online.</a:t>
            </a:r>
          </a:p>
        </p:txBody>
      </p:sp>
      <p:pic>
        <p:nvPicPr>
          <p:cNvPr id="3074" name="Picture 2" descr="Image result for e safety poster kids">
            <a:extLst>
              <a:ext uri="{FF2B5EF4-FFF2-40B4-BE49-F238E27FC236}">
                <a16:creationId xmlns:a16="http://schemas.microsoft.com/office/drawing/2014/main" id="{49BB5F9B-BF31-4EB9-81F2-41FED3567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61" y="1868556"/>
            <a:ext cx="3328333" cy="476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e safety poster kids">
            <a:extLst>
              <a:ext uri="{FF2B5EF4-FFF2-40B4-BE49-F238E27FC236}">
                <a16:creationId xmlns:a16="http://schemas.microsoft.com/office/drawing/2014/main" id="{4DE647D9-09F5-4608-B292-8265941787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2"/>
          <a:stretch/>
        </p:blipFill>
        <p:spPr bwMode="auto">
          <a:xfrm>
            <a:off x="4445692" y="1818053"/>
            <a:ext cx="3396990" cy="2498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 result for e safety poster kids">
            <a:extLst>
              <a:ext uri="{FF2B5EF4-FFF2-40B4-BE49-F238E27FC236}">
                <a16:creationId xmlns:a16="http://schemas.microsoft.com/office/drawing/2014/main" id="{6F46AD72-C9A9-46D6-9EDF-166341709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480" y="1914662"/>
            <a:ext cx="3396990" cy="480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mage result for e safety poster kids">
            <a:extLst>
              <a:ext uri="{FF2B5EF4-FFF2-40B4-BE49-F238E27FC236}">
                <a16:creationId xmlns:a16="http://schemas.microsoft.com/office/drawing/2014/main" id="{CC9D7B1B-587B-4551-85C8-E5527A1D7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692" y="4453145"/>
            <a:ext cx="3396990" cy="2265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086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116</Words>
  <Application>Microsoft Office PowerPoint</Application>
  <PresentationFormat>Widescreen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Watch this safety smart video by Timon and Pumbaa from The Lion King, about how to stay safe on the internet.</vt:lpstr>
      <vt:lpstr>PowerPoint Presentation</vt:lpstr>
      <vt:lpstr>Your Task: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3</cp:revision>
  <dcterms:created xsi:type="dcterms:W3CDTF">2021-02-04T16:05:56Z</dcterms:created>
  <dcterms:modified xsi:type="dcterms:W3CDTF">2021-02-04T16:18:06Z</dcterms:modified>
</cp:coreProperties>
</file>