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520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679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95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800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30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90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380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620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213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853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650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343A9-7C87-404C-B1C4-72FF1D3F50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C7940-B06F-4340-8C8D-4FD10CB13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986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41607" y="272002"/>
            <a:ext cx="6461399" cy="1285875"/>
            <a:chOff x="141607" y="272002"/>
            <a:chExt cx="6461399" cy="1285875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4031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07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174973" y="3014973"/>
            <a:ext cx="6461399" cy="1285875"/>
            <a:chOff x="141607" y="272002"/>
            <a:chExt cx="6461399" cy="1285875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4031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07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" name="Group 12"/>
          <p:cNvGrpSpPr/>
          <p:nvPr/>
        </p:nvGrpSpPr>
        <p:grpSpPr>
          <a:xfrm>
            <a:off x="180146" y="4510261"/>
            <a:ext cx="6461399" cy="1285875"/>
            <a:chOff x="141607" y="272002"/>
            <a:chExt cx="6461399" cy="1285875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4031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07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Group 15"/>
          <p:cNvGrpSpPr/>
          <p:nvPr/>
        </p:nvGrpSpPr>
        <p:grpSpPr>
          <a:xfrm>
            <a:off x="178422" y="6012160"/>
            <a:ext cx="6461399" cy="1285875"/>
            <a:chOff x="141607" y="272002"/>
            <a:chExt cx="6461399" cy="1285875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4031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07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9" name="Group 18"/>
          <p:cNvGrpSpPr/>
          <p:nvPr/>
        </p:nvGrpSpPr>
        <p:grpSpPr>
          <a:xfrm>
            <a:off x="313074" y="7524328"/>
            <a:ext cx="6461399" cy="1285875"/>
            <a:chOff x="141607" y="272002"/>
            <a:chExt cx="6461399" cy="1285875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4031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07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2" name="Group 21"/>
          <p:cNvGrpSpPr/>
          <p:nvPr/>
        </p:nvGrpSpPr>
        <p:grpSpPr>
          <a:xfrm>
            <a:off x="176698" y="1527248"/>
            <a:ext cx="6461399" cy="1285875"/>
            <a:chOff x="141607" y="272002"/>
            <a:chExt cx="6461399" cy="1285875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4031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07" y="272002"/>
              <a:ext cx="3228975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5835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1</cp:revision>
  <dcterms:created xsi:type="dcterms:W3CDTF">2021-01-14T15:11:00Z</dcterms:created>
  <dcterms:modified xsi:type="dcterms:W3CDTF">2021-01-14T15:17:01Z</dcterms:modified>
</cp:coreProperties>
</file>