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06" r:id="rId13"/>
    <p:sldId id="299" r:id="rId14"/>
    <p:sldId id="312" r:id="rId15"/>
    <p:sldId id="300" r:id="rId16"/>
    <p:sldId id="307" r:id="rId17"/>
    <p:sldId id="308" r:id="rId18"/>
    <p:sldId id="301" r:id="rId19"/>
    <p:sldId id="309" r:id="rId20"/>
    <p:sldId id="310" r:id="rId21"/>
    <p:sldId id="31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2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5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microsoft.com/office/2007/relationships/hdphoto" Target="../media/hdphoto2.wdp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microsoft.com/office/2007/relationships/hdphoto" Target="../media/hdphoto1.wdp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22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3.png"/><Relationship Id="rId4" Type="http://schemas.openxmlformats.org/officeDocument/2006/relationships/image" Target="../media/image21.png"/><Relationship Id="rId9" Type="http://schemas.openxmlformats.org/officeDocument/2006/relationships/image" Target="../media/image25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3239" y="2557578"/>
            <a:ext cx="671837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1531" y="312585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do you notice?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137610" y="921761"/>
            <a:ext cx="2466975" cy="2036397"/>
            <a:chOff x="1775369" y="482059"/>
            <a:chExt cx="2466975" cy="2036397"/>
          </a:xfrm>
        </p:grpSpPr>
        <p:pic>
          <p:nvPicPr>
            <p:cNvPr id="1026" name="Picture 2" descr="Image result for half an orang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7436" l="772" r="8918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5369" y="482059"/>
              <a:ext cx="2466975" cy="18573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Block Arc 2"/>
            <p:cNvSpPr/>
            <p:nvPr/>
          </p:nvSpPr>
          <p:spPr>
            <a:xfrm rot="10800000">
              <a:off x="1775369" y="1481714"/>
              <a:ext cx="1815146" cy="1036742"/>
            </a:xfrm>
            <a:prstGeom prst="blockArc">
              <a:avLst>
                <a:gd name="adj1" fmla="val 10940070"/>
                <a:gd name="adj2" fmla="val 441095"/>
                <a:gd name="adj3" fmla="val 2733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399" y="2951050"/>
            <a:ext cx="1745796" cy="2466376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1087607" y="5419777"/>
            <a:ext cx="4637314" cy="396000"/>
            <a:chOff x="1815737" y="5277394"/>
            <a:chExt cx="4637314" cy="396000"/>
          </a:xfrm>
        </p:grpSpPr>
        <p:cxnSp>
          <p:nvCxnSpPr>
            <p:cNvPr id="10" name="Straight Connector 9"/>
            <p:cNvCxnSpPr/>
            <p:nvPr/>
          </p:nvCxnSpPr>
          <p:spPr>
            <a:xfrm flipV="1">
              <a:off x="1815737" y="5499463"/>
              <a:ext cx="4637314" cy="5225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1938358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338757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2739156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3139555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3539954" y="527739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940353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4340752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4741151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5141550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5541949" y="5277394"/>
              <a:ext cx="396000" cy="3960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1" b="94336" l="49634" r="99854"/>
                    </a14:imgEffect>
                  </a14:imgLayer>
                </a14:imgProps>
              </a:ext>
            </a:extLst>
          </a:blip>
          <a:srcRect l="42863"/>
          <a:stretch/>
        </p:blipFill>
        <p:spPr>
          <a:xfrm>
            <a:off x="3448300" y="829522"/>
            <a:ext cx="1268858" cy="1664744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5525086" y="1171288"/>
            <a:ext cx="1791782" cy="1791782"/>
            <a:chOff x="5764730" y="2840086"/>
            <a:chExt cx="1791782" cy="179178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4730" y="2840086"/>
              <a:ext cx="1791782" cy="1791782"/>
            </a:xfrm>
            <a:prstGeom prst="rect">
              <a:avLst/>
            </a:prstGeom>
          </p:spPr>
        </p:pic>
        <p:cxnSp>
          <p:nvCxnSpPr>
            <p:cNvPr id="24" name="Straight Arrow Connector 23"/>
            <p:cNvCxnSpPr/>
            <p:nvPr/>
          </p:nvCxnSpPr>
          <p:spPr>
            <a:xfrm flipV="1">
              <a:off x="6647921" y="3618874"/>
              <a:ext cx="419085" cy="11710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>
              <a:off x="6647920" y="3735977"/>
              <a:ext cx="12701" cy="58782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1178748" y="2951050"/>
            <a:ext cx="1139691" cy="1105831"/>
            <a:chOff x="1211623" y="3331313"/>
            <a:chExt cx="1468220" cy="1511572"/>
          </a:xfrm>
        </p:grpSpPr>
        <p:sp>
          <p:nvSpPr>
            <p:cNvPr id="31" name="Oval 30"/>
            <p:cNvSpPr/>
            <p:nvPr/>
          </p:nvSpPr>
          <p:spPr>
            <a:xfrm>
              <a:off x="1249679" y="3331313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1211623" y="3859622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1755734" y="3441818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068757" y="4374885"/>
              <a:ext cx="468000" cy="46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1704358" y="3969144"/>
              <a:ext cx="468000" cy="46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2211843" y="3876327"/>
              <a:ext cx="468000" cy="46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 rot="18328333">
            <a:off x="3278193" y="2099294"/>
            <a:ext cx="1360880" cy="1332411"/>
            <a:chOff x="3539954" y="3239589"/>
            <a:chExt cx="1360880" cy="1332411"/>
          </a:xfrm>
        </p:grpSpPr>
        <p:sp>
          <p:nvSpPr>
            <p:cNvPr id="40" name="Isosceles Triangle 39"/>
            <p:cNvSpPr/>
            <p:nvPr/>
          </p:nvSpPr>
          <p:spPr>
            <a:xfrm>
              <a:off x="3539954" y="3239589"/>
              <a:ext cx="1332492" cy="1332411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1" name="Right Triangle 40"/>
            <p:cNvSpPr/>
            <p:nvPr/>
          </p:nvSpPr>
          <p:spPr>
            <a:xfrm>
              <a:off x="4203481" y="3239589"/>
              <a:ext cx="697353" cy="1332411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rot="2451921">
            <a:off x="3016975" y="3903403"/>
            <a:ext cx="1589336" cy="798416"/>
            <a:chOff x="-1933303" y="1280160"/>
            <a:chExt cx="1589336" cy="798416"/>
          </a:xfrm>
        </p:grpSpPr>
        <p:sp>
          <p:nvSpPr>
            <p:cNvPr id="44" name="Rectangle 43"/>
            <p:cNvSpPr/>
            <p:nvPr/>
          </p:nvSpPr>
          <p:spPr>
            <a:xfrm rot="20042504">
              <a:off x="-1933303" y="1280160"/>
              <a:ext cx="1502229" cy="79841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 rot="20042504">
              <a:off x="-1846196" y="1655220"/>
              <a:ext cx="1502229" cy="4003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75099" y="3399909"/>
            <a:ext cx="1763564" cy="143955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32987" y="387905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21732" y="5305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297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347839"/>
            <a:ext cx="74183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Here are some more halves.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371600" y="1301946"/>
            <a:ext cx="1476103" cy="1476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103120" y="1315009"/>
            <a:ext cx="6532" cy="147600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896112" y="1606910"/>
                <a:ext cx="184186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6112" y="1606910"/>
                <a:ext cx="1841863" cy="7838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562997" y="1625334"/>
                <a:ext cx="184186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Bodoni MT Poster Compressed" panose="02070706080601050204" pitchFamily="18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2997" y="1625334"/>
                <a:ext cx="1841863" cy="7838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116" y="1301946"/>
            <a:ext cx="1384837" cy="1726841"/>
          </a:xfrm>
          <a:prstGeom prst="rect">
            <a:avLst/>
          </a:prstGeom>
        </p:spPr>
      </p:pic>
      <p:sp>
        <p:nvSpPr>
          <p:cNvPr id="15" name="Curved Down Arrow 14"/>
          <p:cNvSpPr/>
          <p:nvPr/>
        </p:nvSpPr>
        <p:spPr>
          <a:xfrm rot="5400000">
            <a:off x="6365534" y="1970599"/>
            <a:ext cx="1269710" cy="44609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558787" y="1664166"/>
                <a:ext cx="184186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8787" y="1664166"/>
                <a:ext cx="1841863" cy="78380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Curved Down Arrow 16"/>
          <p:cNvSpPr/>
          <p:nvPr/>
        </p:nvSpPr>
        <p:spPr>
          <a:xfrm rot="16200000">
            <a:off x="4346994" y="1957730"/>
            <a:ext cx="1269710" cy="44609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579223" y="1703355"/>
                <a:ext cx="184186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9223" y="1703355"/>
                <a:ext cx="1841863" cy="78380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401869"/>
              </p:ext>
            </p:extLst>
          </p:nvPr>
        </p:nvGraphicFramePr>
        <p:xfrm>
          <a:off x="1481328" y="4147368"/>
          <a:ext cx="5519100" cy="259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910">
                  <a:extLst>
                    <a:ext uri="{9D8B030D-6E8A-4147-A177-3AD203B41FA5}">
                      <a16:colId xmlns:a16="http://schemas.microsoft.com/office/drawing/2014/main" xmlns="" val="2637636550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1443102611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2861372395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3624735615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1646816778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2411017134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638793508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692271805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522561566"/>
                    </a:ext>
                  </a:extLst>
                </a:gridCol>
                <a:gridCol w="551910">
                  <a:extLst>
                    <a:ext uri="{9D8B030D-6E8A-4147-A177-3AD203B41FA5}">
                      <a16:colId xmlns:a16="http://schemas.microsoft.com/office/drawing/2014/main" xmlns="" val="72317830"/>
                    </a:ext>
                  </a:extLst>
                </a:gridCol>
              </a:tblGrid>
              <a:tr h="244675"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5066878"/>
                  </a:ext>
                </a:extLst>
              </a:tr>
            </a:tbl>
          </a:graphicData>
        </a:graphic>
      </p:graphicFrame>
      <p:sp>
        <p:nvSpPr>
          <p:cNvPr id="20" name="Right Brace 19"/>
          <p:cNvSpPr/>
          <p:nvPr/>
        </p:nvSpPr>
        <p:spPr>
          <a:xfrm rot="16200000">
            <a:off x="2695215" y="2537105"/>
            <a:ext cx="304976" cy="2751038"/>
          </a:xfrm>
          <a:prstGeom prst="rightBrace">
            <a:avLst>
              <a:gd name="adj1" fmla="val 8333"/>
              <a:gd name="adj2" fmla="val 5094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485172" y="3092515"/>
                <a:ext cx="1841863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m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5172" y="3092515"/>
                <a:ext cx="1841863" cy="700705"/>
              </a:xfrm>
              <a:prstGeom prst="rect">
                <a:avLst/>
              </a:prstGeom>
              <a:blipFill>
                <a:blip r:embed="rId10"/>
                <a:stretch>
                  <a:fillRect b="-5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ight Brace 22"/>
          <p:cNvSpPr/>
          <p:nvPr/>
        </p:nvSpPr>
        <p:spPr>
          <a:xfrm rot="16200000">
            <a:off x="5450904" y="2549908"/>
            <a:ext cx="304976" cy="2751038"/>
          </a:xfrm>
          <a:prstGeom prst="rightBrace">
            <a:avLst>
              <a:gd name="adj1" fmla="val 8333"/>
              <a:gd name="adj2" fmla="val 5094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240861" y="3105318"/>
                <a:ext cx="1841863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 m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0861" y="3105318"/>
                <a:ext cx="1841863" cy="700705"/>
              </a:xfrm>
              <a:prstGeom prst="rect">
                <a:avLst/>
              </a:prstGeom>
              <a:blipFill>
                <a:blip r:embed="rId11"/>
                <a:stretch>
                  <a:fillRect b="-5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465654" y="4729836"/>
            <a:ext cx="78221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One half means one part out of 2 equal parts.</a:t>
            </a:r>
          </a:p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Two halves are equal to one whole.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957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5" grpId="0" animBg="1"/>
      <p:bldP spid="16" grpId="0"/>
      <p:bldP spid="17" grpId="0" animBg="1"/>
      <p:bldP spid="18" grpId="0"/>
      <p:bldP spid="20" grpId="0" animBg="1"/>
      <p:bldP spid="22" grpId="0"/>
      <p:bldP spid="23" grpId="0" animBg="1"/>
      <p:bldP spid="24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347839"/>
            <a:ext cx="741839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Ron and Amir are going to share the pizza.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They cut it into 2 </a:t>
            </a:r>
            <a:r>
              <a:rPr lang="en-GB" sz="2800" b="1" dirty="0">
                <a:latin typeface="Comic Sans MS" panose="030F0702030302020204" pitchFamily="66" charset="0"/>
              </a:rPr>
              <a:t>equal</a:t>
            </a:r>
            <a:r>
              <a:rPr lang="en-GB" sz="2800" dirty="0">
                <a:latin typeface="Comic Sans MS" panose="030F0702030302020204" pitchFamily="66" charset="0"/>
              </a:rPr>
              <a:t> parts.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each have </a:t>
            </a:r>
            <a:r>
              <a:rPr lang="en-GB" sz="2800" b="1" dirty="0">
                <a:latin typeface="Comic Sans MS" panose="030F0702030302020204" pitchFamily="66" charset="0"/>
              </a:rPr>
              <a:t>one half </a:t>
            </a:r>
            <a:r>
              <a:rPr lang="en-GB" sz="2800" dirty="0">
                <a:latin typeface="Comic Sans MS" panose="030F0702030302020204" pitchFamily="66" charset="0"/>
              </a:rPr>
              <a:t>of the </a:t>
            </a:r>
            <a:r>
              <a:rPr lang="en-GB" sz="2800" b="1" dirty="0">
                <a:latin typeface="Comic Sans MS" panose="030F0702030302020204" pitchFamily="66" charset="0"/>
              </a:rPr>
              <a:t>whole</a:t>
            </a:r>
            <a:r>
              <a:rPr lang="en-GB" sz="2800" dirty="0">
                <a:latin typeface="Comic Sans MS" panose="030F0702030302020204" pitchFamily="66" charset="0"/>
              </a:rPr>
              <a:t> pizza.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32" r="47788" b="27242"/>
          <a:stretch/>
        </p:blipFill>
        <p:spPr>
          <a:xfrm>
            <a:off x="2894459" y="884122"/>
            <a:ext cx="1541690" cy="16197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85" t="34245" b="26929"/>
          <a:stretch/>
        </p:blipFill>
        <p:spPr>
          <a:xfrm>
            <a:off x="4396960" y="897185"/>
            <a:ext cx="1450249" cy="16197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155" y="904784"/>
            <a:ext cx="1427798" cy="17031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977" y="904784"/>
            <a:ext cx="1442352" cy="176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03846" y="1185000"/>
                <a:ext cx="1841863" cy="9364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846" y="1185000"/>
                <a:ext cx="1841863" cy="9364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523090" y="1158196"/>
                <a:ext cx="1841863" cy="9364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3090" y="1158196"/>
                <a:ext cx="1841863" cy="9364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651094" y="373965"/>
            <a:ext cx="2765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Here is a pizza.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6857 0.002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8" y="11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0.09132 -0.0011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614594" y="4090684"/>
            <a:ext cx="1900800" cy="7142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1069" y="347839"/>
            <a:ext cx="74183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of these shapes have one half shaded?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434146"/>
              </p:ext>
            </p:extLst>
          </p:nvPr>
        </p:nvGraphicFramePr>
        <p:xfrm>
          <a:off x="1614594" y="4096672"/>
          <a:ext cx="2996312" cy="7213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9315">
                  <a:extLst>
                    <a:ext uri="{9D8B030D-6E8A-4147-A177-3AD203B41FA5}">
                      <a16:colId xmlns:a16="http://schemas.microsoft.com/office/drawing/2014/main" xmlns="" val="3287732436"/>
                    </a:ext>
                  </a:extLst>
                </a:gridCol>
                <a:gridCol w="1096997">
                  <a:extLst>
                    <a:ext uri="{9D8B030D-6E8A-4147-A177-3AD203B41FA5}">
                      <a16:colId xmlns:a16="http://schemas.microsoft.com/office/drawing/2014/main" xmlns="" val="2971519957"/>
                    </a:ext>
                  </a:extLst>
                </a:gridCol>
              </a:tblGrid>
              <a:tr h="72132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79911664"/>
                  </a:ext>
                </a:extLst>
              </a:tr>
            </a:tbl>
          </a:graphicData>
        </a:graphic>
      </p:graphicFrame>
      <p:grpSp>
        <p:nvGrpSpPr>
          <p:cNvPr id="33" name="Group 32"/>
          <p:cNvGrpSpPr/>
          <p:nvPr/>
        </p:nvGrpSpPr>
        <p:grpSpPr>
          <a:xfrm>
            <a:off x="5943600" y="3598819"/>
            <a:ext cx="1410789" cy="1417318"/>
            <a:chOff x="5943600" y="3429000"/>
            <a:chExt cx="1410789" cy="1417318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/>
            <a:srcRect l="51767"/>
            <a:stretch/>
          </p:blipFill>
          <p:spPr>
            <a:xfrm>
              <a:off x="6648995" y="3429000"/>
              <a:ext cx="705393" cy="1408298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5943600" y="3435529"/>
              <a:ext cx="1410789" cy="141078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v</a:t>
              </a:r>
            </a:p>
          </p:txBody>
        </p:sp>
        <p:cxnSp>
          <p:nvCxnSpPr>
            <p:cNvPr id="21" name="Straight Connector 20"/>
            <p:cNvCxnSpPr>
              <a:stCxn id="20" idx="0"/>
              <a:endCxn id="20" idx="4"/>
            </p:cNvCxnSpPr>
            <p:nvPr/>
          </p:nvCxnSpPr>
          <p:spPr>
            <a:xfrm>
              <a:off x="6648995" y="3435529"/>
              <a:ext cx="0" cy="141078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20" idx="2"/>
              <a:endCxn id="20" idx="6"/>
            </p:cNvCxnSpPr>
            <p:nvPr/>
          </p:nvCxnSpPr>
          <p:spPr>
            <a:xfrm>
              <a:off x="5943600" y="4140924"/>
              <a:ext cx="1410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 rot="10800000">
            <a:off x="1117311" y="1364857"/>
            <a:ext cx="1742833" cy="1582540"/>
            <a:chOff x="2241336" y="1305862"/>
            <a:chExt cx="1742833" cy="1582540"/>
          </a:xfrm>
        </p:grpSpPr>
        <p:grpSp>
          <p:nvGrpSpPr>
            <p:cNvPr id="11" name="Group 10"/>
            <p:cNvGrpSpPr/>
            <p:nvPr/>
          </p:nvGrpSpPr>
          <p:grpSpPr>
            <a:xfrm>
              <a:off x="2241336" y="1305862"/>
              <a:ext cx="1742833" cy="1582540"/>
              <a:chOff x="6695776" y="4936583"/>
              <a:chExt cx="992777" cy="888274"/>
            </a:xfrm>
            <a:solidFill>
              <a:schemeClr val="bg1"/>
            </a:solidFill>
          </p:grpSpPr>
          <p:sp>
            <p:nvSpPr>
              <p:cNvPr id="12" name="Isosceles Triangle 11"/>
              <p:cNvSpPr/>
              <p:nvPr/>
            </p:nvSpPr>
            <p:spPr>
              <a:xfrm>
                <a:off x="6695776" y="4936583"/>
                <a:ext cx="992777" cy="888274"/>
              </a:xfrm>
              <a:prstGeom prst="triangl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  <p:cxnSp>
            <p:nvCxnSpPr>
              <p:cNvPr id="15" name="Straight Connector 14"/>
              <p:cNvCxnSpPr>
                <a:stCxn id="12" idx="5"/>
                <a:endCxn id="12" idx="1"/>
              </p:cNvCxnSpPr>
              <p:nvPr/>
            </p:nvCxnSpPr>
            <p:spPr>
              <a:xfrm flipH="1">
                <a:off x="6943970" y="5380720"/>
                <a:ext cx="496389" cy="0"/>
              </a:xfrm>
              <a:prstGeom prst="line">
                <a:avLst/>
              </a:prstGeom>
              <a:grpFill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6" name="Isosceles Triangle 25"/>
            <p:cNvSpPr/>
            <p:nvPr/>
          </p:nvSpPr>
          <p:spPr>
            <a:xfrm>
              <a:off x="2677044" y="1305862"/>
              <a:ext cx="871417" cy="79127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867303" y="1398481"/>
            <a:ext cx="1487206" cy="1515292"/>
            <a:chOff x="5031159" y="1398481"/>
            <a:chExt cx="1487206" cy="1515292"/>
          </a:xfrm>
        </p:grpSpPr>
        <p:sp>
          <p:nvSpPr>
            <p:cNvPr id="16" name="Rectangle 15"/>
            <p:cNvSpPr/>
            <p:nvPr/>
          </p:nvSpPr>
          <p:spPr>
            <a:xfrm>
              <a:off x="5031159" y="1398481"/>
              <a:ext cx="1487206" cy="15152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7" name="Straight Connector 16"/>
            <p:cNvCxnSpPr>
              <a:stCxn id="16" idx="0"/>
              <a:endCxn id="16" idx="2"/>
            </p:cNvCxnSpPr>
            <p:nvPr/>
          </p:nvCxnSpPr>
          <p:spPr>
            <a:xfrm>
              <a:off x="5774762" y="1398481"/>
              <a:ext cx="0" cy="151529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5774762" y="1398481"/>
              <a:ext cx="743603" cy="151529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 rot="6980941">
            <a:off x="6294695" y="1398481"/>
            <a:ext cx="1410789" cy="1417318"/>
            <a:chOff x="5943600" y="3429000"/>
            <a:chExt cx="1410789" cy="1417318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3"/>
            <a:srcRect l="51767"/>
            <a:stretch/>
          </p:blipFill>
          <p:spPr>
            <a:xfrm>
              <a:off x="6650562" y="3429000"/>
              <a:ext cx="703827" cy="1408298"/>
            </a:xfrm>
            <a:prstGeom prst="rect">
              <a:avLst/>
            </a:prstGeom>
          </p:spPr>
        </p:pic>
        <p:sp>
          <p:nvSpPr>
            <p:cNvPr id="36" name="Oval 35"/>
            <p:cNvSpPr/>
            <p:nvPr/>
          </p:nvSpPr>
          <p:spPr>
            <a:xfrm>
              <a:off x="5943600" y="3435529"/>
              <a:ext cx="1410789" cy="141078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v</a:t>
              </a:r>
            </a:p>
          </p:txBody>
        </p:sp>
        <p:cxnSp>
          <p:nvCxnSpPr>
            <p:cNvPr id="37" name="Straight Connector 36"/>
            <p:cNvCxnSpPr>
              <a:stCxn id="36" idx="0"/>
              <a:endCxn id="36" idx="4"/>
            </p:cNvCxnSpPr>
            <p:nvPr/>
          </p:nvCxnSpPr>
          <p:spPr>
            <a:xfrm>
              <a:off x="6648995" y="3435529"/>
              <a:ext cx="0" cy="141078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9" name="Rounded Rectangle 38"/>
          <p:cNvSpPr/>
          <p:nvPr/>
        </p:nvSpPr>
        <p:spPr>
          <a:xfrm>
            <a:off x="3603746" y="1182944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6007311" y="1182944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5656216" y="3363260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337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9" grpId="0" animBg="1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1069" y="347839"/>
            <a:ext cx="741839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Eva wants to colour half of each set of shapes.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a)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b)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How many should she colour each time?    </a:t>
            </a:r>
          </a:p>
        </p:txBody>
      </p:sp>
      <p:sp>
        <p:nvSpPr>
          <p:cNvPr id="2" name="Oval 1"/>
          <p:cNvSpPr/>
          <p:nvPr/>
        </p:nvSpPr>
        <p:spPr>
          <a:xfrm>
            <a:off x="1366460" y="1603965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2149960" y="1603965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2925538" y="1597684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709038" y="1597684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Isosceles Triangle 3"/>
          <p:cNvSpPr/>
          <p:nvPr/>
        </p:nvSpPr>
        <p:spPr>
          <a:xfrm>
            <a:off x="1358537" y="2829557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Isosceles Triangle 28"/>
          <p:cNvSpPr/>
          <p:nvPr/>
        </p:nvSpPr>
        <p:spPr>
          <a:xfrm>
            <a:off x="2060094" y="2825597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Isosceles Triangle 33"/>
          <p:cNvSpPr/>
          <p:nvPr/>
        </p:nvSpPr>
        <p:spPr>
          <a:xfrm>
            <a:off x="2761651" y="2821637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Isosceles Triangle 34"/>
          <p:cNvSpPr/>
          <p:nvPr/>
        </p:nvSpPr>
        <p:spPr>
          <a:xfrm>
            <a:off x="3463208" y="2817677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Isosceles Triangle 35"/>
          <p:cNvSpPr/>
          <p:nvPr/>
        </p:nvSpPr>
        <p:spPr>
          <a:xfrm>
            <a:off x="4164765" y="2813717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Isosceles Triangle 36"/>
          <p:cNvSpPr/>
          <p:nvPr/>
        </p:nvSpPr>
        <p:spPr>
          <a:xfrm>
            <a:off x="4866322" y="2809757"/>
            <a:ext cx="648000" cy="6480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66459" y="4226722"/>
            <a:ext cx="548640" cy="5486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2088483" y="4226722"/>
            <a:ext cx="548640" cy="5486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3939442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356052" y="408213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1" name="Oval 40"/>
          <p:cNvSpPr/>
          <p:nvPr/>
        </p:nvSpPr>
        <p:spPr>
          <a:xfrm>
            <a:off x="1366460" y="1597684"/>
            <a:ext cx="648000" cy="648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149960" y="1597684"/>
            <a:ext cx="648000" cy="648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925538" y="1597684"/>
            <a:ext cx="648000" cy="648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709038" y="1597684"/>
            <a:ext cx="648000" cy="648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7" name="Isosceles Triangle 46"/>
          <p:cNvSpPr/>
          <p:nvPr/>
        </p:nvSpPr>
        <p:spPr>
          <a:xfrm>
            <a:off x="3463208" y="2825597"/>
            <a:ext cx="648000" cy="648000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>
            <a:off x="4164765" y="2821637"/>
            <a:ext cx="648000" cy="648000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Isosceles Triangle 48"/>
          <p:cNvSpPr/>
          <p:nvPr/>
        </p:nvSpPr>
        <p:spPr>
          <a:xfrm>
            <a:off x="4866322" y="2817677"/>
            <a:ext cx="648000" cy="648000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366460" y="4226722"/>
            <a:ext cx="548640" cy="548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878846" y="1397730"/>
            <a:ext cx="0" cy="9927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437082" y="2673536"/>
            <a:ext cx="0" cy="9927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1988997" y="3979822"/>
            <a:ext cx="0" cy="9927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31900" y="694690"/>
            <a:ext cx="1344759" cy="16907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04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41" grpId="0" animBg="1"/>
      <p:bldP spid="41" grpId="1" animBg="1"/>
      <p:bldP spid="42" grpId="0" animBg="1"/>
      <p:bldP spid="42" grpId="1" animBg="1"/>
      <p:bldP spid="43" grpId="0" animBg="1"/>
      <p:bldP spid="44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43006" y="2530905"/>
            <a:ext cx="1868698" cy="2797548"/>
            <a:chOff x="1543006" y="2530905"/>
            <a:chExt cx="1868698" cy="2797548"/>
          </a:xfrm>
        </p:grpSpPr>
        <p:grpSp>
          <p:nvGrpSpPr>
            <p:cNvPr id="6" name="Group 5"/>
            <p:cNvGrpSpPr/>
            <p:nvPr/>
          </p:nvGrpSpPr>
          <p:grpSpPr>
            <a:xfrm>
              <a:off x="1543006" y="2530905"/>
              <a:ext cx="934349" cy="2797548"/>
              <a:chOff x="1543006" y="2530905"/>
              <a:chExt cx="934349" cy="2797548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1543006" y="2530905"/>
                <a:ext cx="468674" cy="2797548"/>
                <a:chOff x="1543006" y="2529144"/>
                <a:chExt cx="468674" cy="2797548"/>
              </a:xfrm>
            </p:grpSpPr>
            <p:sp>
              <p:nvSpPr>
                <p:cNvPr id="2" name="Rectangle 1"/>
                <p:cNvSpPr/>
                <p:nvPr/>
              </p:nvSpPr>
              <p:spPr>
                <a:xfrm>
                  <a:off x="1543006" y="2529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" name="Rectangle 17"/>
                <p:cNvSpPr/>
                <p:nvPr/>
              </p:nvSpPr>
              <p:spPr>
                <a:xfrm>
                  <a:off x="1543006" y="2997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" name="Rectangle 18"/>
                <p:cNvSpPr/>
                <p:nvPr/>
              </p:nvSpPr>
              <p:spPr>
                <a:xfrm>
                  <a:off x="1543680" y="3465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" name="Rectangle 19"/>
                <p:cNvSpPr/>
                <p:nvPr/>
              </p:nvSpPr>
              <p:spPr>
                <a:xfrm>
                  <a:off x="1543680" y="3933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Rectangle 20"/>
                <p:cNvSpPr/>
                <p:nvPr/>
              </p:nvSpPr>
              <p:spPr>
                <a:xfrm>
                  <a:off x="1543680" y="4390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" name="Rectangle 21"/>
                <p:cNvSpPr/>
                <p:nvPr/>
              </p:nvSpPr>
              <p:spPr>
                <a:xfrm>
                  <a:off x="1543680" y="4858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" name="Group 22"/>
              <p:cNvGrpSpPr/>
              <p:nvPr/>
            </p:nvGrpSpPr>
            <p:grpSpPr>
              <a:xfrm>
                <a:off x="2008681" y="2530905"/>
                <a:ext cx="468674" cy="2797548"/>
                <a:chOff x="1543006" y="2529144"/>
                <a:chExt cx="468674" cy="2797548"/>
              </a:xfrm>
            </p:grpSpPr>
            <p:sp>
              <p:nvSpPr>
                <p:cNvPr id="24" name="Rectangle 23"/>
                <p:cNvSpPr/>
                <p:nvPr/>
              </p:nvSpPr>
              <p:spPr>
                <a:xfrm>
                  <a:off x="1543006" y="2529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>
                  <a:off x="1543006" y="2997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>
                  <a:off x="1543680" y="3465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>
                  <a:off x="1543680" y="3933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ectangle 27"/>
                <p:cNvSpPr/>
                <p:nvPr/>
              </p:nvSpPr>
              <p:spPr>
                <a:xfrm>
                  <a:off x="1543680" y="4390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" name="Rectangle 28"/>
                <p:cNvSpPr/>
                <p:nvPr/>
              </p:nvSpPr>
              <p:spPr>
                <a:xfrm>
                  <a:off x="1543680" y="4858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4" name="Group 3"/>
            <p:cNvGrpSpPr/>
            <p:nvPr/>
          </p:nvGrpSpPr>
          <p:grpSpPr>
            <a:xfrm>
              <a:off x="2477355" y="2530905"/>
              <a:ext cx="934349" cy="2797548"/>
              <a:chOff x="2477355" y="2526219"/>
              <a:chExt cx="934349" cy="2797548"/>
            </a:xfrm>
          </p:grpSpPr>
          <p:grpSp>
            <p:nvGrpSpPr>
              <p:cNvPr id="30" name="Group 29"/>
              <p:cNvGrpSpPr/>
              <p:nvPr/>
            </p:nvGrpSpPr>
            <p:grpSpPr>
              <a:xfrm>
                <a:off x="2477355" y="2526219"/>
                <a:ext cx="468674" cy="2797548"/>
                <a:chOff x="1543006" y="2529144"/>
                <a:chExt cx="468674" cy="2797548"/>
              </a:xfrm>
            </p:grpSpPr>
            <p:sp>
              <p:nvSpPr>
                <p:cNvPr id="31" name="Rectangle 30"/>
                <p:cNvSpPr/>
                <p:nvPr/>
              </p:nvSpPr>
              <p:spPr>
                <a:xfrm>
                  <a:off x="1543006" y="2529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>
                  <a:off x="1543006" y="2997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1543680" y="3465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1543680" y="3933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1543680" y="4390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1543680" y="4858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" name="Group 37"/>
              <p:cNvGrpSpPr/>
              <p:nvPr/>
            </p:nvGrpSpPr>
            <p:grpSpPr>
              <a:xfrm>
                <a:off x="2943030" y="2526219"/>
                <a:ext cx="468674" cy="2797548"/>
                <a:chOff x="1543006" y="2529144"/>
                <a:chExt cx="468674" cy="2797548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1543006" y="2529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1543006" y="2997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>
                  <a:off x="1543680" y="3465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>
                  <a:off x="1543680" y="3933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1543680" y="4390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1543680" y="4858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49" name="Group 48"/>
          <p:cNvGrpSpPr/>
          <p:nvPr/>
        </p:nvGrpSpPr>
        <p:grpSpPr>
          <a:xfrm>
            <a:off x="3411030" y="2530905"/>
            <a:ext cx="1868698" cy="2797548"/>
            <a:chOff x="1543006" y="2530905"/>
            <a:chExt cx="1868698" cy="2797548"/>
          </a:xfrm>
        </p:grpSpPr>
        <p:grpSp>
          <p:nvGrpSpPr>
            <p:cNvPr id="50" name="Group 49"/>
            <p:cNvGrpSpPr/>
            <p:nvPr/>
          </p:nvGrpSpPr>
          <p:grpSpPr>
            <a:xfrm>
              <a:off x="1543006" y="2530905"/>
              <a:ext cx="934349" cy="2797548"/>
              <a:chOff x="1543006" y="2530905"/>
              <a:chExt cx="934349" cy="2797548"/>
            </a:xfrm>
          </p:grpSpPr>
          <p:grpSp>
            <p:nvGrpSpPr>
              <p:cNvPr id="69" name="Group 68"/>
              <p:cNvGrpSpPr/>
              <p:nvPr/>
            </p:nvGrpSpPr>
            <p:grpSpPr>
              <a:xfrm>
                <a:off x="1543006" y="2530905"/>
                <a:ext cx="468674" cy="2797548"/>
                <a:chOff x="1543006" y="2529144"/>
                <a:chExt cx="468674" cy="2797548"/>
              </a:xfrm>
            </p:grpSpPr>
            <p:sp>
              <p:nvSpPr>
                <p:cNvPr id="77" name="Rectangle 76"/>
                <p:cNvSpPr/>
                <p:nvPr/>
              </p:nvSpPr>
              <p:spPr>
                <a:xfrm>
                  <a:off x="1543006" y="2529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" name="Rectangle 77"/>
                <p:cNvSpPr/>
                <p:nvPr/>
              </p:nvSpPr>
              <p:spPr>
                <a:xfrm>
                  <a:off x="1543006" y="2997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1543680" y="3465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1543680" y="3933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1543680" y="4390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1543680" y="4858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0" name="Group 69"/>
              <p:cNvGrpSpPr/>
              <p:nvPr/>
            </p:nvGrpSpPr>
            <p:grpSpPr>
              <a:xfrm>
                <a:off x="2008681" y="2530905"/>
                <a:ext cx="468674" cy="2797548"/>
                <a:chOff x="1543006" y="2529144"/>
                <a:chExt cx="468674" cy="2797548"/>
              </a:xfrm>
            </p:grpSpPr>
            <p:sp>
              <p:nvSpPr>
                <p:cNvPr id="71" name="Rectangle 70"/>
                <p:cNvSpPr/>
                <p:nvPr/>
              </p:nvSpPr>
              <p:spPr>
                <a:xfrm>
                  <a:off x="1543006" y="2529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" name="Rectangle 71"/>
                <p:cNvSpPr/>
                <p:nvPr/>
              </p:nvSpPr>
              <p:spPr>
                <a:xfrm>
                  <a:off x="1543006" y="2997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" name="Rectangle 72"/>
                <p:cNvSpPr/>
                <p:nvPr/>
              </p:nvSpPr>
              <p:spPr>
                <a:xfrm>
                  <a:off x="1543680" y="3465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>
                  <a:off x="1543680" y="3933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" name="Rectangle 74"/>
                <p:cNvSpPr/>
                <p:nvPr/>
              </p:nvSpPr>
              <p:spPr>
                <a:xfrm>
                  <a:off x="1543680" y="4390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" name="Rectangle 75"/>
                <p:cNvSpPr/>
                <p:nvPr/>
              </p:nvSpPr>
              <p:spPr>
                <a:xfrm>
                  <a:off x="1543680" y="4858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51" name="Group 50"/>
            <p:cNvGrpSpPr/>
            <p:nvPr/>
          </p:nvGrpSpPr>
          <p:grpSpPr>
            <a:xfrm>
              <a:off x="2477355" y="2530905"/>
              <a:ext cx="934349" cy="2797548"/>
              <a:chOff x="2477355" y="2526219"/>
              <a:chExt cx="934349" cy="2797548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2477355" y="2526219"/>
                <a:ext cx="468674" cy="2797548"/>
                <a:chOff x="1543006" y="2529144"/>
                <a:chExt cx="468674" cy="2797548"/>
              </a:xfrm>
            </p:grpSpPr>
            <p:sp>
              <p:nvSpPr>
                <p:cNvPr id="63" name="Rectangle 62"/>
                <p:cNvSpPr/>
                <p:nvPr/>
              </p:nvSpPr>
              <p:spPr>
                <a:xfrm>
                  <a:off x="1543006" y="2529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" name="Rectangle 63"/>
                <p:cNvSpPr/>
                <p:nvPr/>
              </p:nvSpPr>
              <p:spPr>
                <a:xfrm>
                  <a:off x="1543006" y="2997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" name="Rectangle 64"/>
                <p:cNvSpPr/>
                <p:nvPr/>
              </p:nvSpPr>
              <p:spPr>
                <a:xfrm>
                  <a:off x="1543680" y="3465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" name="Rectangle 65"/>
                <p:cNvSpPr/>
                <p:nvPr/>
              </p:nvSpPr>
              <p:spPr>
                <a:xfrm>
                  <a:off x="1543680" y="3933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" name="Rectangle 66"/>
                <p:cNvSpPr/>
                <p:nvPr/>
              </p:nvSpPr>
              <p:spPr>
                <a:xfrm>
                  <a:off x="1543680" y="4390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" name="Rectangle 67"/>
                <p:cNvSpPr/>
                <p:nvPr/>
              </p:nvSpPr>
              <p:spPr>
                <a:xfrm>
                  <a:off x="1543680" y="4858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2943030" y="2526219"/>
                <a:ext cx="468674" cy="2797548"/>
                <a:chOff x="1543006" y="2529144"/>
                <a:chExt cx="468674" cy="2797548"/>
              </a:xfrm>
            </p:grpSpPr>
            <p:sp>
              <p:nvSpPr>
                <p:cNvPr id="57" name="Rectangle 56"/>
                <p:cNvSpPr/>
                <p:nvPr/>
              </p:nvSpPr>
              <p:spPr>
                <a:xfrm>
                  <a:off x="1543006" y="2529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" name="Rectangle 57"/>
                <p:cNvSpPr/>
                <p:nvPr/>
              </p:nvSpPr>
              <p:spPr>
                <a:xfrm>
                  <a:off x="1543006" y="2997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" name="Rectangle 58"/>
                <p:cNvSpPr/>
                <p:nvPr/>
              </p:nvSpPr>
              <p:spPr>
                <a:xfrm>
                  <a:off x="1543680" y="3465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" name="Rectangle 59"/>
                <p:cNvSpPr/>
                <p:nvPr/>
              </p:nvSpPr>
              <p:spPr>
                <a:xfrm>
                  <a:off x="1543680" y="3933144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" name="Rectangle 60"/>
                <p:cNvSpPr/>
                <p:nvPr/>
              </p:nvSpPr>
              <p:spPr>
                <a:xfrm>
                  <a:off x="1543680" y="4390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" name="Rectangle 61"/>
                <p:cNvSpPr/>
                <p:nvPr/>
              </p:nvSpPr>
              <p:spPr>
                <a:xfrm>
                  <a:off x="1543680" y="4858692"/>
                  <a:ext cx="468000" cy="468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84" name="Group 83"/>
          <p:cNvGrpSpPr/>
          <p:nvPr/>
        </p:nvGrpSpPr>
        <p:grpSpPr>
          <a:xfrm>
            <a:off x="5279054" y="2530905"/>
            <a:ext cx="934349" cy="2797548"/>
            <a:chOff x="1543006" y="2530905"/>
            <a:chExt cx="934349" cy="2797548"/>
          </a:xfrm>
        </p:grpSpPr>
        <p:grpSp>
          <p:nvGrpSpPr>
            <p:cNvPr id="100" name="Group 99"/>
            <p:cNvGrpSpPr/>
            <p:nvPr/>
          </p:nvGrpSpPr>
          <p:grpSpPr>
            <a:xfrm>
              <a:off x="1543006" y="2530905"/>
              <a:ext cx="468674" cy="2797548"/>
              <a:chOff x="1543006" y="2529144"/>
              <a:chExt cx="468674" cy="2797548"/>
            </a:xfrm>
          </p:grpSpPr>
          <p:sp>
            <p:nvSpPr>
              <p:cNvPr id="108" name="Rectangle 107"/>
              <p:cNvSpPr/>
              <p:nvPr/>
            </p:nvSpPr>
            <p:spPr>
              <a:xfrm>
                <a:off x="1543006" y="2529144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1543006" y="2997144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/>
              <p:cNvSpPr/>
              <p:nvPr/>
            </p:nvSpPr>
            <p:spPr>
              <a:xfrm>
                <a:off x="1543680" y="3465144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/>
              <p:cNvSpPr/>
              <p:nvPr/>
            </p:nvSpPr>
            <p:spPr>
              <a:xfrm>
                <a:off x="1543680" y="3933144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2" name="Rectangle 111"/>
              <p:cNvSpPr/>
              <p:nvPr/>
            </p:nvSpPr>
            <p:spPr>
              <a:xfrm>
                <a:off x="1543680" y="4390692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3" name="Rectangle 112"/>
              <p:cNvSpPr/>
              <p:nvPr/>
            </p:nvSpPr>
            <p:spPr>
              <a:xfrm>
                <a:off x="1543680" y="4858692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1" name="Group 100"/>
            <p:cNvGrpSpPr/>
            <p:nvPr/>
          </p:nvGrpSpPr>
          <p:grpSpPr>
            <a:xfrm>
              <a:off x="2008681" y="2530905"/>
              <a:ext cx="468674" cy="2797548"/>
              <a:chOff x="1543006" y="2529144"/>
              <a:chExt cx="468674" cy="2797548"/>
            </a:xfrm>
          </p:grpSpPr>
          <p:sp>
            <p:nvSpPr>
              <p:cNvPr id="102" name="Rectangle 101"/>
              <p:cNvSpPr/>
              <p:nvPr/>
            </p:nvSpPr>
            <p:spPr>
              <a:xfrm>
                <a:off x="1543006" y="2529144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/>
              <p:cNvSpPr/>
              <p:nvPr/>
            </p:nvSpPr>
            <p:spPr>
              <a:xfrm>
                <a:off x="1543006" y="2997144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/>
              <p:cNvSpPr/>
              <p:nvPr/>
            </p:nvSpPr>
            <p:spPr>
              <a:xfrm>
                <a:off x="1543680" y="3465144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1543680" y="3933144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1543680" y="4390692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7" name="Rectangle 106"/>
              <p:cNvSpPr/>
              <p:nvPr/>
            </p:nvSpPr>
            <p:spPr>
              <a:xfrm>
                <a:off x="1543680" y="4858692"/>
                <a:ext cx="468000" cy="468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86" name="Group 85"/>
          <p:cNvGrpSpPr/>
          <p:nvPr/>
        </p:nvGrpSpPr>
        <p:grpSpPr>
          <a:xfrm>
            <a:off x="6213403" y="2530905"/>
            <a:ext cx="468674" cy="2797548"/>
            <a:chOff x="1543006" y="2529144"/>
            <a:chExt cx="468674" cy="2797548"/>
          </a:xfrm>
        </p:grpSpPr>
        <p:sp>
          <p:nvSpPr>
            <p:cNvPr id="94" name="Rectangle 93"/>
            <p:cNvSpPr/>
            <p:nvPr/>
          </p:nvSpPr>
          <p:spPr>
            <a:xfrm>
              <a:off x="1543006" y="2529144"/>
              <a:ext cx="468000" cy="46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Rectangle 94"/>
            <p:cNvSpPr/>
            <p:nvPr/>
          </p:nvSpPr>
          <p:spPr>
            <a:xfrm>
              <a:off x="1543006" y="2997144"/>
              <a:ext cx="468000" cy="46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1543680" y="3465144"/>
              <a:ext cx="468000" cy="46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Rectangle 96"/>
            <p:cNvSpPr/>
            <p:nvPr/>
          </p:nvSpPr>
          <p:spPr>
            <a:xfrm>
              <a:off x="1543680" y="3933144"/>
              <a:ext cx="468000" cy="46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Rectangle 97"/>
            <p:cNvSpPr/>
            <p:nvPr/>
          </p:nvSpPr>
          <p:spPr>
            <a:xfrm>
              <a:off x="1543680" y="4390692"/>
              <a:ext cx="468000" cy="46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Rectangle 98"/>
            <p:cNvSpPr/>
            <p:nvPr/>
          </p:nvSpPr>
          <p:spPr>
            <a:xfrm>
              <a:off x="1543680" y="4858692"/>
              <a:ext cx="468000" cy="46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721069" y="347839"/>
            <a:ext cx="74183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Here is half a shape.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draw the whole shape?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Is there more than one way to do this?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051" y="5318541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399835" y="54752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Rectangle 8"/>
          <p:cNvSpPr/>
          <p:nvPr/>
        </p:nvSpPr>
        <p:spPr>
          <a:xfrm>
            <a:off x="2011680" y="2978337"/>
            <a:ext cx="1384663" cy="954807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396343" y="2978337"/>
            <a:ext cx="1436914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807131" y="3004462"/>
            <a:ext cx="0" cy="915619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396343" y="3933144"/>
            <a:ext cx="1436914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98097">
            <a:off x="2656079" y="871035"/>
            <a:ext cx="2705100" cy="3086100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>
            <a:off x="3391988" y="3933144"/>
            <a:ext cx="0" cy="915619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2011680" y="4858692"/>
            <a:ext cx="1393371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2011680" y="3943073"/>
            <a:ext cx="0" cy="915619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24224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15156 -0.0055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156 -0.00555 L 0.15451 0.1488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451 0.14885 L -0.00261 0.1451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65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1069" y="347839"/>
            <a:ext cx="74183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shapes have exactly one half shaded?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051" y="4945018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417135" y="51011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022579"/>
              </p:ext>
            </p:extLst>
          </p:nvPr>
        </p:nvGraphicFramePr>
        <p:xfrm>
          <a:off x="1577993" y="1566819"/>
          <a:ext cx="1715589" cy="10457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1863">
                  <a:extLst>
                    <a:ext uri="{9D8B030D-6E8A-4147-A177-3AD203B41FA5}">
                      <a16:colId xmlns:a16="http://schemas.microsoft.com/office/drawing/2014/main" xmlns="" val="2036515314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xmlns="" val="2360174907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xmlns="" val="4150075494"/>
                    </a:ext>
                  </a:extLst>
                </a:gridCol>
              </a:tblGrid>
              <a:tr h="52287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6604352"/>
                  </a:ext>
                </a:extLst>
              </a:tr>
              <a:tr h="52287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7381742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845856"/>
              </p:ext>
            </p:extLst>
          </p:nvPr>
        </p:nvGraphicFramePr>
        <p:xfrm>
          <a:off x="4885508" y="1566819"/>
          <a:ext cx="1715589" cy="10457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1863">
                  <a:extLst>
                    <a:ext uri="{9D8B030D-6E8A-4147-A177-3AD203B41FA5}">
                      <a16:colId xmlns:a16="http://schemas.microsoft.com/office/drawing/2014/main" xmlns="" val="2036515314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xmlns="" val="2360174907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xmlns="" val="4150075494"/>
                    </a:ext>
                  </a:extLst>
                </a:gridCol>
              </a:tblGrid>
              <a:tr h="52287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6604352"/>
                  </a:ext>
                </a:extLst>
              </a:tr>
              <a:tr h="52287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7381742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428232"/>
              </p:ext>
            </p:extLst>
          </p:nvPr>
        </p:nvGraphicFramePr>
        <p:xfrm>
          <a:off x="1577993" y="3351780"/>
          <a:ext cx="1715589" cy="10457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1863">
                  <a:extLst>
                    <a:ext uri="{9D8B030D-6E8A-4147-A177-3AD203B41FA5}">
                      <a16:colId xmlns:a16="http://schemas.microsoft.com/office/drawing/2014/main" xmlns="" val="2036515314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xmlns="" val="2360174907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xmlns="" val="4150075494"/>
                    </a:ext>
                  </a:extLst>
                </a:gridCol>
              </a:tblGrid>
              <a:tr h="522877">
                <a:tc gridSpan="2"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6604352"/>
                  </a:ext>
                </a:extLst>
              </a:tr>
              <a:tr h="52287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738174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901687"/>
              </p:ext>
            </p:extLst>
          </p:nvPr>
        </p:nvGraphicFramePr>
        <p:xfrm>
          <a:off x="4885507" y="3351780"/>
          <a:ext cx="1715589" cy="10457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1863">
                  <a:extLst>
                    <a:ext uri="{9D8B030D-6E8A-4147-A177-3AD203B41FA5}">
                      <a16:colId xmlns:a16="http://schemas.microsoft.com/office/drawing/2014/main" xmlns="" val="2036515314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xmlns="" val="2360174907"/>
                    </a:ext>
                  </a:extLst>
                </a:gridCol>
                <a:gridCol w="571863">
                  <a:extLst>
                    <a:ext uri="{9D8B030D-6E8A-4147-A177-3AD203B41FA5}">
                      <a16:colId xmlns:a16="http://schemas.microsoft.com/office/drawing/2014/main" xmlns="" val="4150075494"/>
                    </a:ext>
                  </a:extLst>
                </a:gridCol>
              </a:tblGrid>
              <a:tr h="522877">
                <a:tc gridSpan="2"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6604352"/>
                  </a:ext>
                </a:extLst>
              </a:tr>
              <a:tr h="522877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738174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4703" y="3308333"/>
            <a:ext cx="621571" cy="6215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3615" y="1387105"/>
            <a:ext cx="773381" cy="6750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4315" y="1435127"/>
            <a:ext cx="773381" cy="6750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7218" y="3219708"/>
            <a:ext cx="773381" cy="6750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945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44963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6|1.1|0.9|3.4|6.6|4.9|3.4|6.8|2.2|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|1.2|3.2|4.6|10.7|2.5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7.9|2|1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8.7|1.4|3.6|0.9|2.3|3.2|3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5.4|5.7|1.4|16|4.6|0.5|2.8|8.6|6.8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7.3|2.1|1.4|2.5|2.9|3.2|10.1|2.8|1.8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4|0.9|7.8|5.6|16.3|4.4|26|12.5|8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11386</TotalTime>
  <Words>200</Words>
  <Application>Microsoft Office PowerPoint</Application>
  <PresentationFormat>On-screen Show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Have a go at the rest of the questions 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238</cp:revision>
  <dcterms:created xsi:type="dcterms:W3CDTF">2019-07-05T11:02:13Z</dcterms:created>
  <dcterms:modified xsi:type="dcterms:W3CDTF">2021-02-26T11:39:57Z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