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03" r:id="rId9"/>
    <p:sldId id="297" r:id="rId10"/>
    <p:sldId id="265" r:id="rId11"/>
    <p:sldId id="267" r:id="rId12"/>
    <p:sldId id="268" r:id="rId13"/>
    <p:sldId id="269" r:id="rId14"/>
    <p:sldId id="304" r:id="rId15"/>
    <p:sldId id="276" r:id="rId16"/>
    <p:sldId id="278" r:id="rId17"/>
    <p:sldId id="279" r:id="rId18"/>
    <p:sldId id="273" r:id="rId19"/>
    <p:sldId id="274" r:id="rId20"/>
    <p:sldId id="305" r:id="rId21"/>
    <p:sldId id="301" r:id="rId22"/>
    <p:sldId id="266" r:id="rId23"/>
    <p:sldId id="271" r:id="rId24"/>
    <p:sldId id="280" r:id="rId25"/>
    <p:sldId id="281" r:id="rId26"/>
    <p:sldId id="306" r:id="rId27"/>
    <p:sldId id="283" r:id="rId28"/>
    <p:sldId id="30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26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April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703889" y="3495466"/>
            <a:ext cx="36615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have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5134633" y="1991516"/>
            <a:ext cx="23439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old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31914" y="3386829"/>
            <a:ext cx="35750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976788" y="1130595"/>
            <a:ext cx="17524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of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04788" y="4107022"/>
            <a:ext cx="2084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F4A908-3DF6-4FD1-BAB8-7C5C3BF52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065" y="1139687"/>
            <a:ext cx="3319670" cy="334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o-e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353265" y="1531217"/>
            <a:ext cx="3869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997714" y="3830362"/>
            <a:ext cx="381867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5400754" y="1420160"/>
            <a:ext cx="643798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backbone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8957371" y="2879489"/>
            <a:ext cx="30043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rose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7032985" y="4221797"/>
            <a:ext cx="33121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hope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462861" y="2603730"/>
            <a:ext cx="41537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phone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A41050-D81C-49C4-85AC-35751F562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512" y="1250244"/>
            <a:ext cx="4572828" cy="21170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846012-7991-4EAC-94E5-3086825A08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3312" y="3367294"/>
            <a:ext cx="4212949" cy="19250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57AA3E4-9AF0-469B-8533-344C5244FB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3786" y="1193142"/>
            <a:ext cx="4572828" cy="2093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916556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32522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6" y="1045991"/>
            <a:ext cx="11478868" cy="4187686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are</a:t>
            </a:r>
            <a:r>
              <a:rPr lang="en-GB" sz="4000" b="1" dirty="0">
                <a:latin typeface="Twinkl Precursive" panose="02000000000000000000" pitchFamily="2" charset="0"/>
              </a:rPr>
              <a:t> going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the </a:t>
            </a:r>
            <a:r>
              <a:rPr lang="en-GB" sz="4000" b="1" dirty="0">
                <a:latin typeface="Twinkl Precursive" panose="02000000000000000000" pitchFamily="2" charset="0"/>
              </a:rPr>
              <a:t>p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4000" b="1" dirty="0">
                <a:latin typeface="Twinkl Precursive" panose="02000000000000000000" pitchFamily="2" charset="0"/>
              </a:rPr>
              <a:t>k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find a r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4000" b="1" dirty="0">
                <a:latin typeface="Twinkl Precursive" panose="02000000000000000000" pitchFamily="2" charset="0"/>
              </a:rPr>
              <a:t>s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and a st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</a:t>
            </a:r>
            <a:r>
              <a:rPr lang="en-GB" sz="4000" b="1" dirty="0">
                <a:latin typeface="Twinkl Precursive" panose="02000000000000000000" pitchFamily="2" charset="0"/>
              </a:rPr>
              <a:t>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4000" b="1" dirty="0">
                <a:latin typeface="Twinkl Precursive" panose="02000000000000000000" pitchFamily="2" charset="0"/>
              </a:rPr>
              <a:t>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that when I'm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old</a:t>
            </a:r>
            <a:r>
              <a:rPr lang="en-GB" sz="4000" b="1" dirty="0">
                <a:latin typeface="Twinkl Precursive" panose="02000000000000000000" pitchFamily="2" charset="0"/>
              </a:rPr>
              <a:t> that I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don’t</a:t>
            </a:r>
            <a:r>
              <a:rPr lang="en-GB" sz="4000" b="1" dirty="0">
                <a:latin typeface="Twinkl Precursive" panose="02000000000000000000" pitchFamily="2" charset="0"/>
              </a:rPr>
              <a:t>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4000" b="1" dirty="0">
                <a:latin typeface="Twinkl Precursive" panose="02000000000000000000" pitchFamily="2" charset="0"/>
              </a:rPr>
              <a:t> backb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were </a:t>
            </a:r>
            <a:r>
              <a:rPr lang="en-GB" sz="4000" b="1" dirty="0">
                <a:latin typeface="Twinkl Precursive" panose="02000000000000000000" pitchFamily="2" charset="0"/>
              </a:rPr>
              <a:t>al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and n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ded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to </a:t>
            </a:r>
            <a:r>
              <a:rPr lang="en-GB" sz="4000" b="1" dirty="0">
                <a:latin typeface="Twinkl Precursive" panose="02000000000000000000" pitchFamily="2" charset="0"/>
              </a:rPr>
              <a:t>ph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4000" b="1" dirty="0">
                <a:latin typeface="Twinkl Precursive" panose="02000000000000000000" pitchFamily="2" charset="0"/>
              </a:rPr>
              <a:t> friend.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27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703889" y="3495466"/>
            <a:ext cx="36615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have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5134633" y="1991516"/>
            <a:ext cx="23439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old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31914" y="3386829"/>
            <a:ext cx="35750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976788" y="1130595"/>
            <a:ext cx="17524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of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24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04788" y="4107022"/>
            <a:ext cx="2084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o-e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86B0B4-3B21-4D29-BC1C-FC5F418F2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065" y="1139687"/>
            <a:ext cx="3319670" cy="334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462229" y="1336360"/>
            <a:ext cx="32480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nose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5060560" y="2418349"/>
            <a:ext cx="534152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explode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6698738" y="1021251"/>
            <a:ext cx="52870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episode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357923" y="3888293"/>
            <a:ext cx="39389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wrote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767099" y="2666984"/>
            <a:ext cx="36182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home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922103" y="4093686"/>
            <a:ext cx="30636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rope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1C8C93D-BB71-4D29-A99A-3E5332A14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0279" y="3254825"/>
            <a:ext cx="4359333" cy="20007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83325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83642C-66CD-4956-8FA9-5CA3285B7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18" y="1311788"/>
            <a:ext cx="4166994" cy="19430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C7CC53-8276-4D42-A3BC-CFD372A1AB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9778" y="1278025"/>
            <a:ext cx="4553595" cy="201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were </a:t>
            </a:r>
            <a:r>
              <a:rPr lang="en-GB" sz="3200" b="1" dirty="0">
                <a:latin typeface="Twinkl Precursive" panose="02000000000000000000" pitchFamily="2" charset="0"/>
              </a:rPr>
              <a:t>wat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200" b="1" dirty="0"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3200" b="1" dirty="0">
                <a:latin typeface="Twinkl Precursive" panose="02000000000000000000" pitchFamily="2" charset="0"/>
              </a:rPr>
              <a:t> favourite episode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Go </a:t>
            </a:r>
            <a:r>
              <a:rPr lang="en-GB" sz="3200" b="1" dirty="0" err="1">
                <a:latin typeface="Twinkl Precursive" panose="02000000000000000000" pitchFamily="2" charset="0"/>
              </a:rPr>
              <a:t>Jett</a:t>
            </a:r>
            <a:r>
              <a:rPr lang="en-GB" sz="3200" b="1" dirty="0" err="1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 err="1">
                <a:latin typeface="Twinkl Precursive" panose="02000000000000000000" pitchFamily="2" charset="0"/>
              </a:rPr>
              <a:t>s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 you </a:t>
            </a:r>
            <a:r>
              <a:rPr lang="en-GB" sz="3200" b="1" dirty="0">
                <a:latin typeface="Twinkl Precursive" panose="02000000000000000000" pitchFamily="2" charset="0"/>
              </a:rPr>
              <a:t>s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200" b="1" dirty="0">
                <a:latin typeface="Twinkl Precursive" panose="02000000000000000000" pitchFamily="2" charset="0"/>
              </a:rPr>
              <a:t>n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n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that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I </a:t>
            </a:r>
            <a:r>
              <a:rPr lang="en-GB" sz="3200" b="1" dirty="0">
                <a:latin typeface="Twinkl Precursive" panose="02000000000000000000" pitchFamily="2" charset="0"/>
              </a:rPr>
              <a:t>wr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200" b="1" dirty="0">
                <a:latin typeface="Twinkl Precursive" panose="02000000000000000000" pitchFamily="2" charset="0"/>
              </a:rPr>
              <a:t> send 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200" b="1" dirty="0">
                <a:latin typeface="Twinkl Precursive" panose="02000000000000000000" pitchFamily="2" charset="0"/>
              </a:rPr>
              <a:t>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? Said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girl.</a:t>
            </a:r>
          </a:p>
          <a:p>
            <a:pPr algn="ctr"/>
            <a:endParaRPr lang="en-GB" sz="36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is in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 It is a city in Italy,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 you </a:t>
            </a:r>
            <a:r>
              <a:rPr lang="en-GB" sz="3600" b="1" dirty="0">
                <a:latin typeface="Twinkl Precursive" panose="02000000000000000000" pitchFamily="2" charset="0"/>
              </a:rPr>
              <a:t>b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3600" b="1" dirty="0">
                <a:latin typeface="Twinkl Precursive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28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703889" y="3495466"/>
            <a:ext cx="36615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have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5134633" y="1991516"/>
            <a:ext cx="23439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old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31914" y="3386829"/>
            <a:ext cx="35750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976788" y="1130595"/>
            <a:ext cx="17524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of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397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801870" y="4081912"/>
            <a:ext cx="21451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6A8509-A2A7-4673-8EA7-EBD63AD2AE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824" y="1181155"/>
            <a:ext cx="3447429" cy="330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147324" y="3266332"/>
            <a:ext cx="514275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fortune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307152" y="1278177"/>
            <a:ext cx="32480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cube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7493901" y="947837"/>
            <a:ext cx="43909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refuse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414916" y="3266332"/>
            <a:ext cx="30973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tube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4960752" y="1942893"/>
            <a:ext cx="29995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cute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540F56-A72B-4279-B5EF-1DC1602EBF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3" y="1044069"/>
            <a:ext cx="4496008" cy="20841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EF7A549-6731-4693-AB27-59FA17C48B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0291" y="3257512"/>
            <a:ext cx="4354996" cy="20149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BCD88E-3BE9-4FA0-961A-80E547A7C9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4603" y="1127676"/>
            <a:ext cx="4496008" cy="202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5480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7117" y="-331304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912537"/>
            <a:ext cx="12191999" cy="399076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were </a:t>
            </a:r>
            <a:r>
              <a:rPr lang="en-GB" sz="4300" b="1" dirty="0">
                <a:latin typeface="Twinkl Precursive" panose="02000000000000000000" pitchFamily="2" charset="0"/>
              </a:rPr>
              <a:t>maki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4300" b="1" dirty="0">
                <a:latin typeface="Twinkl Precursive" panose="02000000000000000000" pitchFamily="2" charset="0"/>
              </a:rPr>
              <a:t> a fort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4300" b="1" dirty="0">
                <a:latin typeface="Twinkl Precursive" panose="02000000000000000000" pitchFamily="2" charset="0"/>
              </a:rPr>
              <a:t>n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using a c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4300" b="1" dirty="0">
                <a:latin typeface="Twinkl Precursive" panose="02000000000000000000" pitchFamily="2" charset="0"/>
              </a:rPr>
              <a:t>b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little black cat is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</a:t>
            </a:r>
            <a:r>
              <a:rPr lang="en-GB" sz="4300" b="1" dirty="0">
                <a:latin typeface="Twinkl Precursive" panose="02000000000000000000" pitchFamily="2" charset="0"/>
              </a:rPr>
              <a:t> c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4300" b="1" dirty="0">
                <a:latin typeface="Twinkl Precursive" panose="02000000000000000000" pitchFamily="2" charset="0"/>
              </a:rPr>
              <a:t>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! Said the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old</a:t>
            </a:r>
            <a:r>
              <a:rPr lang="en-GB" sz="4300" b="1" dirty="0">
                <a:latin typeface="Twinkl Precursive" panose="02000000000000000000" pitchFamily="2" charset="0"/>
              </a:rPr>
              <a:t> man.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pPr>
              <a:lnSpc>
                <a:spcPct val="120000"/>
              </a:lnSpc>
            </a:pP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</a:t>
            </a:r>
            <a:r>
              <a:rPr lang="en-GB" sz="4300" b="1" dirty="0">
                <a:latin typeface="Twinkl Precursive" panose="02000000000000000000" pitchFamily="2" charset="0"/>
              </a:rPr>
              <a:t> ref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4300" b="1" dirty="0">
                <a:latin typeface="Twinkl Precursive" panose="02000000000000000000" pitchFamily="2" charset="0"/>
              </a:rPr>
              <a:t>s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d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300" b="1" dirty="0">
                <a:latin typeface="Twinkl Precursive" panose="02000000000000000000" pitchFamily="2" charset="0"/>
              </a:rPr>
              <a:t> get off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the </a:t>
            </a:r>
            <a:r>
              <a:rPr lang="en-GB" sz="4300" b="1" dirty="0">
                <a:latin typeface="Twinkl Precursive" panose="02000000000000000000" pitchFamily="2" charset="0"/>
              </a:rPr>
              <a:t>t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4300" b="1" dirty="0">
                <a:latin typeface="Twinkl Precursive" panose="02000000000000000000" pitchFamily="2" charset="0"/>
              </a:rPr>
              <a:t>b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because it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300" b="1" dirty="0">
                <a:latin typeface="Twinkl Precursive" panose="02000000000000000000" pitchFamily="2" charset="0"/>
              </a:rPr>
              <a:t> cold. </a:t>
            </a:r>
          </a:p>
        </p:txBody>
      </p:sp>
    </p:spTree>
    <p:extLst>
      <p:ext uri="{BB962C8B-B14F-4D97-AF65-F5344CB8AC3E}">
        <p14:creationId xmlns:p14="http://schemas.microsoft.com/office/powerpoint/2010/main" val="263898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29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703889" y="3495466"/>
            <a:ext cx="36615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have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5134633" y="1991516"/>
            <a:ext cx="23439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old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31914" y="3386829"/>
            <a:ext cx="35750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976788" y="1130595"/>
            <a:ext cx="17524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of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733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A5321E9-16E0-4C3C-B764-57792AF6716C}"/>
              </a:ext>
            </a:extLst>
          </p:cNvPr>
          <p:cNvSpPr/>
          <p:nvPr/>
        </p:nvSpPr>
        <p:spPr>
          <a:xfrm>
            <a:off x="4801870" y="4081912"/>
            <a:ext cx="21451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-e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EA7F5E-4824-4889-B0CE-54F5EF876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824" y="1181155"/>
            <a:ext cx="3447429" cy="330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6984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6504" y="405513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-85980" y="3263703"/>
            <a:ext cx="66207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confused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128867" y="1306058"/>
            <a:ext cx="55755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perfume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5966377" y="2214257"/>
            <a:ext cx="302518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62527" y="3308805"/>
            <a:ext cx="314701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rude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020086" y="950480"/>
            <a:ext cx="49391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volume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CE4B0C-7FD1-44B7-A50C-892015A9C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53" y="1190352"/>
            <a:ext cx="4263266" cy="19378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518414-4E90-45E2-ADBE-D6E26A6000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1740" y="3128201"/>
            <a:ext cx="4377773" cy="21513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BF531C-BA0C-4EED-BEFF-9326417143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4051" y="1099610"/>
            <a:ext cx="4377773" cy="195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50574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u-e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84757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Where should </a:t>
            </a:r>
            <a:r>
              <a:rPr lang="en-GB" sz="3600" b="1" dirty="0">
                <a:latin typeface="Twinkl Precursive" panose="02000000000000000000" pitchFamily="2" charset="0"/>
              </a:rPr>
              <a:t>we go on holid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600" b="1" dirty="0">
                <a:latin typeface="Twinkl Precursive" panose="02000000000000000000" pitchFamily="2" charset="0"/>
              </a:rPr>
              <a:t> in J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?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r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d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l said she 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k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</a:t>
            </a:r>
            <a:r>
              <a:rPr lang="en-GB" sz="3600" b="1" dirty="0">
                <a:latin typeface="Twinkl Precursive" panose="02000000000000000000" pitchFamily="2" charset="0"/>
              </a:rPr>
              <a:t>  sw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t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f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600" b="1" dirty="0">
                <a:latin typeface="Twinkl Precursive" panose="02000000000000000000" pitchFamily="2" charset="0"/>
              </a:rPr>
              <a:t>vol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 but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was </a:t>
            </a:r>
            <a:r>
              <a:rPr lang="en-GB" sz="3600" b="1" dirty="0">
                <a:latin typeface="Twinkl Precursive" panose="02000000000000000000" pitchFamily="2" charset="0"/>
              </a:rPr>
              <a:t>conf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because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still couldn’t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ear</a:t>
            </a:r>
            <a:r>
              <a:rPr lang="en-GB" sz="3600" b="1" dirty="0">
                <a:latin typeface="Twinkl Precursive" panose="02000000000000000000" pitchFamily="2" charset="0"/>
              </a:rPr>
              <a:t> it.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30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br>
              <a:rPr lang="en-GB" sz="7200" b="1" dirty="0">
                <a:latin typeface="Twinkl Precursive" panose="02000000000000000000" pitchFamily="2" charset="0"/>
              </a:rPr>
            </a:br>
            <a:r>
              <a:rPr lang="en-GB" sz="7200" b="1" dirty="0">
                <a:latin typeface="Twinkl Precursive" panose="02000000000000000000" pitchFamily="2" charset="0"/>
              </a:rPr>
              <a:t>April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703889" y="3495466"/>
            <a:ext cx="36615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have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5134633" y="1991516"/>
            <a:ext cx="23439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old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31914" y="3386829"/>
            <a:ext cx="357501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were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976788" y="1130595"/>
            <a:ext cx="17524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of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they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45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This weeks sounds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6B2982-BD03-4D94-92A0-6049CB01CF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015" y="1181155"/>
            <a:ext cx="3447429" cy="33082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BF8FF1-E04F-4474-9F43-97BEC04E6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1139687"/>
            <a:ext cx="3319670" cy="3349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701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FD18F9-6260-41BC-A165-712673BACC42}"/>
              </a:ext>
            </a:extLst>
          </p:cNvPr>
          <p:cNvSpPr/>
          <p:nvPr/>
        </p:nvSpPr>
        <p:spPr>
          <a:xfrm>
            <a:off x="227626" y="537465"/>
            <a:ext cx="31197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386EDA-2516-4628-AFA3-F64FC3F1B1AB}"/>
              </a:ext>
            </a:extLst>
          </p:cNvPr>
          <p:cNvSpPr/>
          <p:nvPr/>
        </p:nvSpPr>
        <p:spPr>
          <a:xfrm>
            <a:off x="381514" y="3360637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joke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B25BC4-96A5-4385-BD0A-2EB2F2E4F28B}"/>
              </a:ext>
            </a:extLst>
          </p:cNvPr>
          <p:cNvSpPr/>
          <p:nvPr/>
        </p:nvSpPr>
        <p:spPr>
          <a:xfrm>
            <a:off x="7754566" y="346641"/>
            <a:ext cx="44374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amuse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2389558-DE13-46E4-A67D-506EB238BEEA}"/>
              </a:ext>
            </a:extLst>
          </p:cNvPr>
          <p:cNvSpPr/>
          <p:nvPr/>
        </p:nvSpPr>
        <p:spPr>
          <a:xfrm>
            <a:off x="931394" y="1811497"/>
            <a:ext cx="34596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flute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818E01-CF04-4319-90B7-F686EB849FC5}"/>
              </a:ext>
            </a:extLst>
          </p:cNvPr>
          <p:cNvSpPr/>
          <p:nvPr/>
        </p:nvSpPr>
        <p:spPr>
          <a:xfrm>
            <a:off x="7307329" y="3116962"/>
            <a:ext cx="45031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throne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3BD52EB-FDAC-4F57-B764-11D7FACF03D0}"/>
              </a:ext>
            </a:extLst>
          </p:cNvPr>
          <p:cNvSpPr/>
          <p:nvPr/>
        </p:nvSpPr>
        <p:spPr>
          <a:xfrm>
            <a:off x="5156370" y="1670080"/>
            <a:ext cx="66239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telephone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38E195-C3CE-4440-9928-2AD7667FF3B4}"/>
              </a:ext>
            </a:extLst>
          </p:cNvPr>
          <p:cNvSpPr/>
          <p:nvPr/>
        </p:nvSpPr>
        <p:spPr>
          <a:xfrm>
            <a:off x="3786922" y="4122332"/>
            <a:ext cx="33906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dude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11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293</Words>
  <Application>Microsoft Office PowerPoint</Application>
  <PresentationFormat>Widescreen</PresentationFormat>
  <Paragraphs>107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Twinkl Precursive</vt:lpstr>
      <vt:lpstr>Office Theme</vt:lpstr>
      <vt:lpstr>Monday 26th   April 2021</vt:lpstr>
      <vt:lpstr>This week’s Red words</vt:lpstr>
      <vt:lpstr>Today’s sound is</vt:lpstr>
      <vt:lpstr>o-e words</vt:lpstr>
      <vt:lpstr>o-e alien words</vt:lpstr>
      <vt:lpstr>o-e sentences</vt:lpstr>
      <vt:lpstr>Tuesday 27th April 2021</vt:lpstr>
      <vt:lpstr>This week’s Red words</vt:lpstr>
      <vt:lpstr>Today’s sound is</vt:lpstr>
      <vt:lpstr>o-e words</vt:lpstr>
      <vt:lpstr>o-e alien words</vt:lpstr>
      <vt:lpstr>o-e sentences</vt:lpstr>
      <vt:lpstr>Wednesday 28th April 2021</vt:lpstr>
      <vt:lpstr>This week’s Red words</vt:lpstr>
      <vt:lpstr>PowerPoint Presentation</vt:lpstr>
      <vt:lpstr>u-e words</vt:lpstr>
      <vt:lpstr>PowerPoint Presentation</vt:lpstr>
      <vt:lpstr>u-e sentences</vt:lpstr>
      <vt:lpstr>Thursday 29th April 2021</vt:lpstr>
      <vt:lpstr>This week’s Red words</vt:lpstr>
      <vt:lpstr>PowerPoint Presentation</vt:lpstr>
      <vt:lpstr>u-e words</vt:lpstr>
      <vt:lpstr>PowerPoint Presentation</vt:lpstr>
      <vt:lpstr>u-e sentences</vt:lpstr>
      <vt:lpstr>Friday 30th  April 2021</vt:lpstr>
      <vt:lpstr>This week’s Red words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52</cp:revision>
  <dcterms:created xsi:type="dcterms:W3CDTF">2020-09-20T14:39:07Z</dcterms:created>
  <dcterms:modified xsi:type="dcterms:W3CDTF">2021-04-25T16:21:15Z</dcterms:modified>
</cp:coreProperties>
</file>