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75EA661-30FF-4ED3-9959-9817DB1F63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DB286A9-6897-456A-B68B-8299069EA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F27EF7B-4330-4AB6-8CB3-6A0003050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B8595AD-C14D-4F18-9DB9-72DBE7DCD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FB7B2BE-35D1-4F5B-B4A0-52F62CD25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439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0F6CDD-2445-4223-B96B-A509396E9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80570E7-EB79-44DC-BAF1-E89D2BF518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5203654-31E1-4E0C-B3AA-552C6D4B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3572639-1452-4A8C-BF03-86465713D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8C09317-B32D-49A5-ABB9-8C9E54E07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037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C43164D-7616-4651-A13F-13AB85256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F7B67EC-69D9-42BA-8E40-F601D6BCB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7582ADF-F460-4D99-9647-0F180D319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2B90487-7AAE-4918-995B-CA36B046B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9880BFE-B85C-4F41-A10F-C9D88B7BA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559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3AD40FB-DDE9-466E-A575-F1EC4133E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DAAC7C7-E1F3-43FB-850F-1F75FAEB7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45D4228-6D4C-482E-ADEB-F8A9142D86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CEB878F-A52B-48F0-A44A-D3D14FFB5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2A6AFC1-2DA4-4A92-940D-703977E94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29725CF-2095-4AE8-AF4D-D9459779E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0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2985098-2868-4CEA-992D-D659A5B07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63C6C8C-D3DD-4703-8EFD-9CF10F2367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75EA62C-2AEF-4772-B1DD-99C1F77DDE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9859094A-A60A-4CAA-BC3C-BE834A00C8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4371BA80-DE3B-4840-9BA3-7B42E5EE42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5B2EBE09-FA97-470E-9683-B39C7B4F7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027A85F2-0B6D-4418-955B-8C180E7FA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48AC1331-69C5-4C13-B26A-0B4432DDD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985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3CDDC0-CFB9-4F32-A74F-758AA3F7A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1A47254-9E33-4AD0-93A3-40C77306F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4D2064EF-DD9E-424F-BE20-0EF313A41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D3A1C7B1-33D7-4AFE-B829-1C32A238A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67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94E8B4B-794F-4D32-AFAF-895E581B4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1A58C86-0ED9-4153-AA25-934901038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2CC8F36-F438-4AE0-8DF8-615BA1DBA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176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263D71E-88A5-4C59-B6BE-0EA92BC80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B5214EC-7F41-46D5-9D5A-8DCB04A4B3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AD29EF0-DB29-4BA1-B673-C9D5E3EA02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C31FD37-429D-4B38-B422-94824AC20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DE1C1F2-2562-40D6-8142-19397527C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B06A17A-CD65-4E30-8BA9-24B6A0543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59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DE917E5-1EB8-403B-92BE-5483C06A8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1D00A947-AA12-4D4D-BA81-495AACDEB7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8BC518D-A01B-47E6-A3AC-35FBB35217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367F9B6-63B6-4E55-A92C-1B5519900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68A3397-B23D-48A7-8B95-4C9B9C0D2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0B97435-C94A-449A-B0BD-C45D8E8E3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196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572D5D-16B7-40D1-B9B1-031AF1058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593EFD3-6859-432B-BA9F-AE0142322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1E00C2A-CB12-49EB-9F71-B143F5E55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0B7F1E2-27D8-4F0E-844A-9E176AF9A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9BDF186-8430-49FD-A6E5-7ABFAFEBD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801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1DC797C-0729-4571-B239-940705F485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22604E0-A883-4087-B8B2-C1AEC50F90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149F5F6-9B73-425D-999D-2F8F6F835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3B2955B-883A-4F32-915F-556EABD04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5ACC530-2DEA-4386-A34D-9FBF9E6F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028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E2C4D506-D00E-416C-937B-4910E5B17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74134B5-DE5F-4111-9281-52015E60E9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4373A64-AEFC-4836-BAC3-52658A45E5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D7819-1112-4BC7-80F5-6805AC5B49D5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28BD36B-A148-4737-BBF9-1E8CE5C199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DFE94FB-6246-4F8F-BD42-069D700D00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979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goWLcurq3c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4D66562-B393-4B61-9A19-939CF071BD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F76AAB1-A34B-4883-99A3-9C6BA7D29D1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Rainbow Background Of Colorful Colors Free Stock Photo - Public Domain  Pictures">
            <a:extLst>
              <a:ext uri="{FF2B5EF4-FFF2-40B4-BE49-F238E27FC236}">
                <a16:creationId xmlns:a16="http://schemas.microsoft.com/office/drawing/2014/main" xmlns="" id="{F42576CA-E9A8-4A0D-9EBD-A357E9449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FFEA897D-D8DB-4592-A3DD-BEC4381340B3}"/>
              </a:ext>
            </a:extLst>
          </p:cNvPr>
          <p:cNvSpPr/>
          <p:nvPr/>
        </p:nvSpPr>
        <p:spPr>
          <a:xfrm>
            <a:off x="1432704" y="436170"/>
            <a:ext cx="93265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u="sng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Thursday 28</a:t>
            </a:r>
            <a:r>
              <a:rPr lang="en-US" sz="5400" b="0" u="sng" cap="none" spc="0" baseline="30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</a:t>
            </a:r>
            <a:r>
              <a:rPr lang="en-US" sz="5400" b="0" u="sng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January 2021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296697E-2823-449F-BDE2-32BE88B995EF}"/>
              </a:ext>
            </a:extLst>
          </p:cNvPr>
          <p:cNvSpPr/>
          <p:nvPr/>
        </p:nvSpPr>
        <p:spPr>
          <a:xfrm>
            <a:off x="2142032" y="2940318"/>
            <a:ext cx="790793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PSHE: Positivity</a:t>
            </a:r>
          </a:p>
        </p:txBody>
      </p:sp>
    </p:spTree>
    <p:extLst>
      <p:ext uri="{BB962C8B-B14F-4D97-AF65-F5344CB8AC3E}">
        <p14:creationId xmlns:p14="http://schemas.microsoft.com/office/powerpoint/2010/main" val="2907079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D8D1E79-C5E3-4692-BEE4-B801C4ED9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9771BC1-6B0C-4E8F-883B-BBCC4042E8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Rainbow Background Of Colorful Colors Free Stock Photo - Public Domain  Pictures">
            <a:extLst>
              <a:ext uri="{FF2B5EF4-FFF2-40B4-BE49-F238E27FC236}">
                <a16:creationId xmlns:a16="http://schemas.microsoft.com/office/drawing/2014/main" xmlns="" id="{829E0A7E-B105-42DD-878A-9A5D6185B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8E9F501-67BA-4BB9-B3E3-717133C42CC1}"/>
              </a:ext>
            </a:extLst>
          </p:cNvPr>
          <p:cNvSpPr/>
          <p:nvPr/>
        </p:nvSpPr>
        <p:spPr>
          <a:xfrm>
            <a:off x="564676" y="5576798"/>
            <a:ext cx="1106264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  <a:hlinkClick r:id="rId3"/>
              </a:rPr>
              <a:t>https://www.youtube.com/watch?v=WgoWLcurq3c</a:t>
            </a:r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E92DBE3B-B933-45F8-8A01-5E014ACD4147}"/>
              </a:ext>
            </a:extLst>
          </p:cNvPr>
          <p:cNvSpPr/>
          <p:nvPr/>
        </p:nvSpPr>
        <p:spPr>
          <a:xfrm>
            <a:off x="79768" y="532696"/>
            <a:ext cx="120324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Go and watch ‘The world made a rainbow’ </a:t>
            </a:r>
          </a:p>
          <a:p>
            <a:pPr algn="ctr"/>
            <a:r>
              <a:rPr lang="en-US" sz="4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story read aloud</a:t>
            </a:r>
          </a:p>
        </p:txBody>
      </p:sp>
      <p:pic>
        <p:nvPicPr>
          <p:cNvPr id="4098" name="Picture 2" descr="https://encrypted-tbn0.gstatic.com/images?q=tbn:ANd9GcSBJYsggzfZUu3TVdj7Ik9wQFyJ_GxIJ_O_y3yaCG5u4C70e_DjIOKDtUrIxfs&amp;usqp=CAc">
            <a:extLst>
              <a:ext uri="{FF2B5EF4-FFF2-40B4-BE49-F238E27FC236}">
                <a16:creationId xmlns:a16="http://schemas.microsoft.com/office/drawing/2014/main" xmlns="" id="{392F465A-3119-4C99-A355-7956C067E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951" y="2218700"/>
            <a:ext cx="2926094" cy="3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8685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82D24F-9F39-4B1D-BA22-4DEB43007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FF1758C-9FE2-4725-8B6C-5101ED7D90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Rainbow Background Of Colorful Colors Free Stock Photo - Public Domain  Pictures">
            <a:extLst>
              <a:ext uri="{FF2B5EF4-FFF2-40B4-BE49-F238E27FC236}">
                <a16:creationId xmlns:a16="http://schemas.microsoft.com/office/drawing/2014/main" xmlns="" id="{6991A20A-3E23-43F6-BBBF-9002C0A19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097CAA66-A2E4-4BE0-B884-3B07D81B9D5F}"/>
              </a:ext>
            </a:extLst>
          </p:cNvPr>
          <p:cNvSpPr/>
          <p:nvPr/>
        </p:nvSpPr>
        <p:spPr>
          <a:xfrm>
            <a:off x="951500" y="249779"/>
            <a:ext cx="102890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In the story the little girl decides to make a beautiful picture to put on display to spread happiness and positivity whi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le being at home. 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Her friend Violet also made a picture and the two friends were able to go and see each others art work when they went out for a walk.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A6D70576-C9F2-4724-B97E-1CA69BB817C3}"/>
              </a:ext>
            </a:extLst>
          </p:cNvPr>
          <p:cNvSpPr/>
          <p:nvPr/>
        </p:nvSpPr>
        <p:spPr>
          <a:xfrm>
            <a:off x="892497" y="3113141"/>
            <a:ext cx="10289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Your task is to be like the characters in the story and creat</a:t>
            </a:r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e a picture/poster to spread positivity to the other children in the class as well as your local area.</a:t>
            </a:r>
          </a:p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You can use paint, colouring pencils/pens, glitter etc.</a:t>
            </a:r>
          </a:p>
        </p:txBody>
      </p:sp>
    </p:spTree>
    <p:extLst>
      <p:ext uri="{BB962C8B-B14F-4D97-AF65-F5344CB8AC3E}">
        <p14:creationId xmlns:p14="http://schemas.microsoft.com/office/powerpoint/2010/main" val="4099771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63909E-27FC-4089-AC44-9CB88D855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CD110C2-BD3F-4133-88D5-6B81E98459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Rainbow Background Of Colorful Colors Free Stock Photo - Public Domain  Pictures">
            <a:extLst>
              <a:ext uri="{FF2B5EF4-FFF2-40B4-BE49-F238E27FC236}">
                <a16:creationId xmlns:a16="http://schemas.microsoft.com/office/drawing/2014/main" xmlns="" id="{665B436C-8524-48AB-804F-0C46A2602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F69E74F0-14D5-45CC-A4AC-3C52E0B8FA1F}"/>
              </a:ext>
            </a:extLst>
          </p:cNvPr>
          <p:cNvSpPr/>
          <p:nvPr/>
        </p:nvSpPr>
        <p:spPr>
          <a:xfrm>
            <a:off x="130264" y="221258"/>
            <a:ext cx="119314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Here are a few picture/poster ideas</a:t>
            </a:r>
          </a:p>
        </p:txBody>
      </p:sp>
      <p:pic>
        <p:nvPicPr>
          <p:cNvPr id="2052" name="Picture 4" descr="100+ Positivity Posters for the Classroom ideas | free classroom, positivity,  classroom">
            <a:extLst>
              <a:ext uri="{FF2B5EF4-FFF2-40B4-BE49-F238E27FC236}">
                <a16:creationId xmlns:a16="http://schemas.microsoft.com/office/drawing/2014/main" xmlns="" id="{A8D13F79-2BA9-4A44-A627-B6B028433D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13"/>
          <a:stretch/>
        </p:blipFill>
        <p:spPr bwMode="auto">
          <a:xfrm>
            <a:off x="302525" y="1439069"/>
            <a:ext cx="295252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5 A4 A3 Radiate Positivity Rainbow Print || Print, Wall Art, Poster ||  Bedroom, Living Room, Nursery, Playroom, NHS: Amazon.co.uk: Handmade">
            <a:extLst>
              <a:ext uri="{FF2B5EF4-FFF2-40B4-BE49-F238E27FC236}">
                <a16:creationId xmlns:a16="http://schemas.microsoft.com/office/drawing/2014/main" xmlns="" id="{38E64FCE-33B8-4274-9DD8-12C1EA4F6A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569" y="1241609"/>
            <a:ext cx="3443846" cy="243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You Can't Have A Rainbow..., Sunshine Positivity Poster - Buy Online">
            <a:extLst>
              <a:ext uri="{FF2B5EF4-FFF2-40B4-BE49-F238E27FC236}">
                <a16:creationId xmlns:a16="http://schemas.microsoft.com/office/drawing/2014/main" xmlns="" id="{4B7E4282-815B-4C6F-94D5-42AF6ECF5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1515" y="2659045"/>
            <a:ext cx="3116787" cy="4001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ositivity Poster - YouTube">
            <a:extLst>
              <a:ext uri="{FF2B5EF4-FFF2-40B4-BE49-F238E27FC236}">
                <a16:creationId xmlns:a16="http://schemas.microsoft.com/office/drawing/2014/main" xmlns="" id="{8B4DCE44-1F17-4BCC-BDF7-8893A9AEF2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4" r="12482"/>
          <a:stretch/>
        </p:blipFill>
        <p:spPr bwMode="auto">
          <a:xfrm>
            <a:off x="3447117" y="3812671"/>
            <a:ext cx="3780109" cy="2847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970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D7E9A5-F860-43B1-AD4B-E1FA78FDA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6BA1339-C36D-42E5-9638-5E5DC20B7A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Rainbow Background Of Colorful Colors Free Stock Photo - Public Domain  Pictures">
            <a:extLst>
              <a:ext uri="{FF2B5EF4-FFF2-40B4-BE49-F238E27FC236}">
                <a16:creationId xmlns:a16="http://schemas.microsoft.com/office/drawing/2014/main" xmlns="" id="{E87E5642-B022-4AAE-9780-B890CEECDF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DAA2027B-ADC5-49D7-B2CF-F6CC52C10EF8}"/>
              </a:ext>
            </a:extLst>
          </p:cNvPr>
          <p:cNvSpPr/>
          <p:nvPr/>
        </p:nvSpPr>
        <p:spPr>
          <a:xfrm>
            <a:off x="452650" y="584974"/>
            <a:ext cx="112867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It would be great if we </a:t>
            </a:r>
          </a:p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could share your positive pictures/posters during talk and tell at 2pm Friday 29</a:t>
            </a:r>
            <a:r>
              <a:rPr lang="en-US" sz="5400" b="0" cap="none" spc="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Jan</a:t>
            </a:r>
          </a:p>
        </p:txBody>
      </p:sp>
    </p:spTree>
    <p:extLst>
      <p:ext uri="{BB962C8B-B14F-4D97-AF65-F5344CB8AC3E}">
        <p14:creationId xmlns:p14="http://schemas.microsoft.com/office/powerpoint/2010/main" val="2291648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147</Words>
  <Application>Microsoft Office PowerPoint</Application>
  <PresentationFormat>Custom</PresentationFormat>
  <Paragraphs>11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5</cp:revision>
  <dcterms:created xsi:type="dcterms:W3CDTF">2021-01-23T14:46:18Z</dcterms:created>
  <dcterms:modified xsi:type="dcterms:W3CDTF">2021-01-23T23:52:47Z</dcterms:modified>
</cp:coreProperties>
</file>