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8C98E-6354-4CCC-B2AC-05C8EC2587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A2EE0D-7DF5-409D-946A-737A60E022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29F006-36E9-4B0F-9384-A2AB9D70E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7C26D-B8A0-4713-AB03-E8C3587A3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3CD4D-1DCB-4168-A44D-5CBAB61AD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054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C6189-C018-440F-930F-B7CEBC470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E8407-2B53-44F5-BFB1-344FA5A35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09346-7C2B-4753-96F1-63156005D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443C6-ED7E-4B19-A6AB-9A07F9BCD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1C3AE-A26A-4135-9B7A-E56B4F723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1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A8811-BB78-40D8-AA0C-CDB3E728D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EC140-A8DF-4C8A-A3C3-DED844899A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885B1-20EB-4F17-B47B-05A73423D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137CE1-F5C8-4DA1-9B46-60AB5459B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4EC3D0-8240-4C3B-BBC8-C209C7708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602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456C4-6E52-4167-9638-1D9F19CA4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41727-8866-4949-B308-ED21215049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C05FBC-2693-4341-9434-A0A9D4647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7919F4-BA88-41AD-92A8-7C7352B32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8D3B45-4C59-4B0D-8C30-E4FFE0068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9153E3-AE17-4690-8E44-778A47468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550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30E2C-BF65-4FF1-829C-6DE6DDD00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BE094E-3634-4111-926C-3DD6A80B6B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9FD18F-54C3-4DA5-B74B-EE7376A7B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66211A-2832-485A-BED0-5A09AC3499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20C0C0-7D6C-4B49-AFD4-FF476F4E00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B060B2-A4ED-4873-B693-BB048076C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D6CD34-8269-45AC-A473-F71DA8C56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CE9629-6506-4FAB-B0B2-231233D19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00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739DB-088D-4744-B24C-23C963D06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A77A42-A8D2-455B-9E37-2CACE0350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A65784-C1BB-4285-AAB1-58A09FCB5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342069-F7AF-4EB7-AA61-1B11E94CC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03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B68751-231A-4589-BC3F-4505A241F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17DD3E-1422-4D89-9F31-8449BE558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B45B8-3897-43A1-A143-1C128F000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584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835AF-BA6F-4CB2-94F7-CA385BC68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F49FC-9D2E-434C-8098-108DA633D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3AF25-DDD2-4AE0-826D-0E63955DBA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1A114-6FD9-492B-B4A1-386C1D3F3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993A7E-A8BC-4454-A8EC-79627BFFF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F5657D-594E-47CF-BD3F-50D614E5B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144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91696-3E9D-43AB-8A41-452D023CE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FFD838-5998-4080-8690-8AB7A3880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EF1B9F-5452-42DB-B0D8-5B52075C4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A396E-529D-497F-9BE4-D26785C2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A22278-1164-4D26-9F29-EA51C59C9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49157A-42AE-4DD4-B966-EE2116317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802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7B766-77B4-4D7A-BB29-579ED2E43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4E9341-FDF2-4F1C-A890-F4D64396F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795A7-651C-4BF7-9915-F75A472DB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1328B-347A-4782-867D-42595D4AB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3C45B-8F28-451D-B9A5-BF8ABDBE9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67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36FFE4-EE0B-414A-8950-276222A3C5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C4C6A-C790-453C-8633-A10880925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0CB9B-5F9D-452B-92FD-916D24FEC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11BC2-F41D-4D58-9659-3A19AD618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FF4E3-C45B-4C5B-AF37-DE07D3AC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244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3518F-A726-4C28-8A01-AEA0B2F53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330B6-810D-47D5-ABEB-F39D764A1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F220F-FC0B-4EFE-92F2-D907A992E9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AB80A-7873-4B38-8C51-B79FBD2DD3F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B23D62-EB9E-4594-AA90-077818E74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5679A-C689-4EA7-8F02-E1819602EF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67E7E-4C6F-4A78-A71E-51766CE10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68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B1F4C55-265F-486C-A327-04EC8A6C3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8DD4F84-B9B0-47F8-A2E7-AC81236EF6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29501"/>
            <a:ext cx="9144000" cy="638658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LO: To design a beach hut.</a:t>
            </a:r>
          </a:p>
        </p:txBody>
      </p:sp>
      <p:sp>
        <p:nvSpPr>
          <p:cNvPr id="4" name="AutoShape 2" descr="Beach Huts - Houses &amp;amp; Architecture Background Wallpapers on Desktop Nexus  (Image 374586)">
            <a:extLst>
              <a:ext uri="{FF2B5EF4-FFF2-40B4-BE49-F238E27FC236}">
                <a16:creationId xmlns:a16="http://schemas.microsoft.com/office/drawing/2014/main" id="{1A28B3A2-B04C-4D98-8315-25757EC2972E}"/>
              </a:ext>
            </a:extLst>
          </p:cNvPr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1524000" y="404709"/>
            <a:ext cx="9144000" cy="117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Art/DT</a:t>
            </a:r>
          </a:p>
        </p:txBody>
      </p:sp>
    </p:spTree>
    <p:extLst>
      <p:ext uri="{BB962C8B-B14F-4D97-AF65-F5344CB8AC3E}">
        <p14:creationId xmlns:p14="http://schemas.microsoft.com/office/powerpoint/2010/main" val="250243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258256-E26D-4A63-B38B-02C1CE15251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3020AC-4D19-4E33-B788-EA577C5BB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are beach huts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D4456-CB91-4746-90E7-0AFFE3038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Beach huts are generally used as a shelter from the sun or wind, changing into and out of swimming attire and for the safe storing of some personal belongings. Some </a:t>
            </a:r>
            <a:r>
              <a:rPr lang="en-GB" b="1" dirty="0">
                <a:latin typeface="Twinkl Cursive Looped" panose="02000000000000000000" pitchFamily="2" charset="0"/>
              </a:rPr>
              <a:t>beach huts</a:t>
            </a:r>
            <a:r>
              <a:rPr lang="en-GB" dirty="0">
                <a:latin typeface="Twinkl Cursive Looped" panose="02000000000000000000" pitchFamily="2" charset="0"/>
              </a:rPr>
              <a:t> incorporate simple facilities for preparing food and hot drinks by either bottled gas or occasionally mains electricity.</a:t>
            </a:r>
          </a:p>
        </p:txBody>
      </p:sp>
    </p:spTree>
    <p:extLst>
      <p:ext uri="{BB962C8B-B14F-4D97-AF65-F5344CB8AC3E}">
        <p14:creationId xmlns:p14="http://schemas.microsoft.com/office/powerpoint/2010/main" val="192963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258256-E26D-4A63-B38B-02C1CE15251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3020AC-4D19-4E33-B788-EA577C5BB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We are going to look at different beach hut designs.</a:t>
            </a:r>
          </a:p>
        </p:txBody>
      </p:sp>
      <p:pic>
        <p:nvPicPr>
          <p:cNvPr id="4098" name="Picture 2" descr="This is Where Brighton&amp;#39;s Most Colourful Houses &amp;amp; Beach Huts Are – Jolly  Explorer">
            <a:extLst>
              <a:ext uri="{FF2B5EF4-FFF2-40B4-BE49-F238E27FC236}">
                <a16:creationId xmlns:a16="http://schemas.microsoft.com/office/drawing/2014/main" id="{79A76D2E-018D-46A6-B8F0-6BC296FA5B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4" r="21156"/>
          <a:stretch/>
        </p:blipFill>
        <p:spPr bwMode="auto">
          <a:xfrm>
            <a:off x="5338244" y="4226925"/>
            <a:ext cx="2356925" cy="250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ast Sussex is one of the most expensive places to buy a beach hut -  SussexLive">
            <a:extLst>
              <a:ext uri="{FF2B5EF4-FFF2-40B4-BE49-F238E27FC236}">
                <a16:creationId xmlns:a16="http://schemas.microsoft.com/office/drawing/2014/main" id="{E010D432-1BB6-4B6C-957C-1B3B7B549C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05"/>
          <a:stretch/>
        </p:blipFill>
        <p:spPr bwMode="auto">
          <a:xfrm>
            <a:off x="53009" y="4226926"/>
            <a:ext cx="5210487" cy="250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Beach hut causes colour clash">
            <a:extLst>
              <a:ext uri="{FF2B5EF4-FFF2-40B4-BE49-F238E27FC236}">
                <a16:creationId xmlns:a16="http://schemas.microsoft.com/office/drawing/2014/main" id="{43D07600-BE9E-404D-9A26-114D54913B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83"/>
          <a:stretch/>
        </p:blipFill>
        <p:spPr bwMode="auto">
          <a:xfrm>
            <a:off x="5316505" y="1690688"/>
            <a:ext cx="2378664" cy="239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Brighton Beach Huts Melbourne Guide for Visitors - TRAVEL WITH LITTLE ONE">
            <a:extLst>
              <a:ext uri="{FF2B5EF4-FFF2-40B4-BE49-F238E27FC236}">
                <a16:creationId xmlns:a16="http://schemas.microsoft.com/office/drawing/2014/main" id="{0C9E5800-D54F-431E-8E5B-9E9FE087B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935" y="1690688"/>
            <a:ext cx="4337804" cy="239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Would you spend half a million dollars on a beach hut?">
            <a:extLst>
              <a:ext uri="{FF2B5EF4-FFF2-40B4-BE49-F238E27FC236}">
                <a16:creationId xmlns:a16="http://schemas.microsoft.com/office/drawing/2014/main" id="{4D89759E-2695-46A5-8CDC-EA1987DB39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41"/>
          <a:stretch/>
        </p:blipFill>
        <p:spPr bwMode="auto">
          <a:xfrm>
            <a:off x="7787935" y="4226926"/>
            <a:ext cx="4337804" cy="250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Britain&amp;#39;s beautiful beach huts - Ramblers">
            <a:extLst>
              <a:ext uri="{FF2B5EF4-FFF2-40B4-BE49-F238E27FC236}">
                <a16:creationId xmlns:a16="http://schemas.microsoft.com/office/drawing/2014/main" id="{47B22BE5-1134-4378-9623-11E0D03D33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6" b="26839"/>
          <a:stretch/>
        </p:blipFill>
        <p:spPr bwMode="auto">
          <a:xfrm>
            <a:off x="66262" y="1690689"/>
            <a:ext cx="5157478" cy="239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780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258256-E26D-4A63-B38B-02C1CE15251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3020AC-4D19-4E33-B788-EA577C5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7304" y="365125"/>
            <a:ext cx="4926496" cy="2431084"/>
          </a:xfrm>
        </p:spPr>
        <p:txBody>
          <a:bodyPr>
            <a:norm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Today’s task:</a:t>
            </a:r>
            <a:br>
              <a:rPr lang="en-GB" dirty="0"/>
            </a:br>
            <a:r>
              <a:rPr lang="en-GB" sz="3600" dirty="0">
                <a:latin typeface="Twinkl Cursive Looped" panose="02000000000000000000" pitchFamily="2" charset="0"/>
              </a:rPr>
              <a:t>Design your own beach hut.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1A5FDF-C23E-4426-8DF5-E347FE489B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010" t="24386" r="36577" b="9836"/>
          <a:stretch/>
        </p:blipFill>
        <p:spPr>
          <a:xfrm>
            <a:off x="132521" y="116094"/>
            <a:ext cx="5870713" cy="660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46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92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Cursive Looped</vt:lpstr>
      <vt:lpstr>Office Theme</vt:lpstr>
      <vt:lpstr>Art/DT</vt:lpstr>
      <vt:lpstr>What are beach huts for?</vt:lpstr>
      <vt:lpstr>We are going to look at different beach hut designs.</vt:lpstr>
      <vt:lpstr>Today’s task: Design your own beach hut.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Art/DT</dc:title>
  <dc:creator>C Coles BTP</dc:creator>
  <cp:lastModifiedBy>C Coles BTP</cp:lastModifiedBy>
  <cp:revision>3</cp:revision>
  <dcterms:created xsi:type="dcterms:W3CDTF">2021-07-04T12:19:54Z</dcterms:created>
  <dcterms:modified xsi:type="dcterms:W3CDTF">2021-07-04T12:37:54Z</dcterms:modified>
</cp:coreProperties>
</file>