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48" r:id="rId2"/>
  </p:sldMasterIdLst>
  <p:sldIdLst>
    <p:sldId id="256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F7F6F7-4D2E-3B57-87EA-10BF25CD114F}" v="425" dt="2021-01-07T22:11:24.966"/>
    <p1510:client id="{BB62FACB-A2F4-4523-9BC4-2D0BC1C463D4}" v="944" dt="2021-01-07T22:02:41.1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3.xml"/><Relationship Id="rId10" Type="http://schemas.microsoft.com/office/2016/11/relationships/changesInfo" Target="changesInfos/changesInfo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23F7F6F7-4D2E-3B57-87EA-10BF25CD114F}"/>
    <pc:docChg chg="modSld">
      <pc:chgData name="" userId="" providerId="" clId="Web-{23F7F6F7-4D2E-3B57-87EA-10BF25CD114F}" dt="2021-01-07T22:05:31.645" v="7" actId="20577"/>
      <pc:docMkLst>
        <pc:docMk/>
      </pc:docMkLst>
      <pc:sldChg chg="modSp">
        <pc:chgData name="" userId="" providerId="" clId="Web-{23F7F6F7-4D2E-3B57-87EA-10BF25CD114F}" dt="2021-01-07T22:05:31.645" v="6" actId="20577"/>
        <pc:sldMkLst>
          <pc:docMk/>
          <pc:sldMk cId="109857222" sldId="256"/>
        </pc:sldMkLst>
        <pc:spChg chg="mod">
          <ac:chgData name="" userId="" providerId="" clId="Web-{23F7F6F7-4D2E-3B57-87EA-10BF25CD114F}" dt="2021-01-07T22:05:31.645" v="6" actId="20577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  <pc:docChgLst>
    <pc:chgData name="J Geals BTP" userId="S::clark.j7@welearn365.com::7b8bfeda-99e0-4bdb-bf4d-e97fb024d56b" providerId="AD" clId="Web-{23F7F6F7-4D2E-3B57-87EA-10BF25CD114F}"/>
    <pc:docChg chg="addSld delSld modSld addMainMaster">
      <pc:chgData name="J Geals BTP" userId="S::clark.j7@welearn365.com::7b8bfeda-99e0-4bdb-bf4d-e97fb024d56b" providerId="AD" clId="Web-{23F7F6F7-4D2E-3B57-87EA-10BF25CD114F}" dt="2021-01-07T22:11:24.966" v="412"/>
      <pc:docMkLst>
        <pc:docMk/>
      </pc:docMkLst>
      <pc:sldChg chg="modSp">
        <pc:chgData name="J Geals BTP" userId="S::clark.j7@welearn365.com::7b8bfeda-99e0-4bdb-bf4d-e97fb024d56b" providerId="AD" clId="Web-{23F7F6F7-4D2E-3B57-87EA-10BF25CD114F}" dt="2021-01-07T22:05:41.270" v="9" actId="20577"/>
        <pc:sldMkLst>
          <pc:docMk/>
          <pc:sldMk cId="109857222" sldId="256"/>
        </pc:sldMkLst>
        <pc:spChg chg="mod">
          <ac:chgData name="J Geals BTP" userId="S::clark.j7@welearn365.com::7b8bfeda-99e0-4bdb-bf4d-e97fb024d56b" providerId="AD" clId="Web-{23F7F6F7-4D2E-3B57-87EA-10BF25CD114F}" dt="2021-01-07T22:05:37.598" v="4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J Geals BTP" userId="S::clark.j7@welearn365.com::7b8bfeda-99e0-4bdb-bf4d-e97fb024d56b" providerId="AD" clId="Web-{23F7F6F7-4D2E-3B57-87EA-10BF25CD114F}" dt="2021-01-07T22:05:41.270" v="9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del">
        <pc:chgData name="J Geals BTP" userId="S::clark.j7@welearn365.com::7b8bfeda-99e0-4bdb-bf4d-e97fb024d56b" providerId="AD" clId="Web-{23F7F6F7-4D2E-3B57-87EA-10BF25CD114F}" dt="2021-01-07T22:11:24.966" v="412"/>
        <pc:sldMkLst>
          <pc:docMk/>
          <pc:sldMk cId="281108509" sldId="258"/>
        </pc:sldMkLst>
      </pc:sldChg>
      <pc:sldChg chg="addSp delSp modSp">
        <pc:chgData name="J Geals BTP" userId="S::clark.j7@welearn365.com::7b8bfeda-99e0-4bdb-bf4d-e97fb024d56b" providerId="AD" clId="Web-{23F7F6F7-4D2E-3B57-87EA-10BF25CD114F}" dt="2021-01-07T22:11:15.107" v="410"/>
        <pc:sldMkLst>
          <pc:docMk/>
          <pc:sldMk cId="2080348405" sldId="259"/>
        </pc:sldMkLst>
        <pc:spChg chg="add del mod">
          <ac:chgData name="J Geals BTP" userId="S::clark.j7@welearn365.com::7b8bfeda-99e0-4bdb-bf4d-e97fb024d56b" providerId="AD" clId="Web-{23F7F6F7-4D2E-3B57-87EA-10BF25CD114F}" dt="2021-01-07T22:11:15.107" v="410"/>
          <ac:spMkLst>
            <pc:docMk/>
            <pc:sldMk cId="2080348405" sldId="259"/>
            <ac:spMk id="5" creationId="{72B52FD4-AD07-4B9B-8B95-C4DA6A023415}"/>
          </ac:spMkLst>
        </pc:spChg>
        <pc:picChg chg="del mod">
          <ac:chgData name="J Geals BTP" userId="S::clark.j7@welearn365.com::7b8bfeda-99e0-4bdb-bf4d-e97fb024d56b" providerId="AD" clId="Web-{23F7F6F7-4D2E-3B57-87EA-10BF25CD114F}" dt="2021-01-07T22:10:47.606" v="407"/>
          <ac:picMkLst>
            <pc:docMk/>
            <pc:sldMk cId="2080348405" sldId="259"/>
            <ac:picMk id="4" creationId="{478C5B5A-EBE1-4E17-B70D-8A18E18430C0}"/>
          </ac:picMkLst>
        </pc:picChg>
        <pc:picChg chg="add mod ord">
          <ac:chgData name="J Geals BTP" userId="S::clark.j7@welearn365.com::7b8bfeda-99e0-4bdb-bf4d-e97fb024d56b" providerId="AD" clId="Web-{23F7F6F7-4D2E-3B57-87EA-10BF25CD114F}" dt="2021-01-07T22:11:15.107" v="410"/>
          <ac:picMkLst>
            <pc:docMk/>
            <pc:sldMk cId="2080348405" sldId="259"/>
            <ac:picMk id="6" creationId="{EE02EC2D-6534-4B5E-81D2-8383B7B4E6A1}"/>
          </ac:picMkLst>
        </pc:picChg>
      </pc:sldChg>
      <pc:sldChg chg="addSp delSp modSp">
        <pc:chgData name="J Geals BTP" userId="S::clark.j7@welearn365.com::7b8bfeda-99e0-4bdb-bf4d-e97fb024d56b" providerId="AD" clId="Web-{23F7F6F7-4D2E-3B57-87EA-10BF25CD114F}" dt="2021-01-07T22:10:31.684" v="403" actId="20577"/>
        <pc:sldMkLst>
          <pc:docMk/>
          <pc:sldMk cId="3477755890" sldId="260"/>
        </pc:sldMkLst>
        <pc:spChg chg="mod">
          <ac:chgData name="J Geals BTP" userId="S::clark.j7@welearn365.com::7b8bfeda-99e0-4bdb-bf4d-e97fb024d56b" providerId="AD" clId="Web-{23F7F6F7-4D2E-3B57-87EA-10BF25CD114F}" dt="2021-01-07T22:06:16.318" v="67" actId="20577"/>
          <ac:spMkLst>
            <pc:docMk/>
            <pc:sldMk cId="3477755890" sldId="260"/>
            <ac:spMk id="2" creationId="{438D902B-F7A3-4608-AF68-10540DF14C0C}"/>
          </ac:spMkLst>
        </pc:spChg>
        <pc:spChg chg="add del mod">
          <ac:chgData name="J Geals BTP" userId="S::clark.j7@welearn365.com::7b8bfeda-99e0-4bdb-bf4d-e97fb024d56b" providerId="AD" clId="Web-{23F7F6F7-4D2E-3B57-87EA-10BF25CD114F}" dt="2021-01-07T22:10:21.496" v="399"/>
          <ac:spMkLst>
            <pc:docMk/>
            <pc:sldMk cId="3477755890" sldId="260"/>
            <ac:spMk id="4" creationId="{C1FA1F40-0E4B-4419-AF79-9FE83CF027F6}"/>
          </ac:spMkLst>
        </pc:spChg>
        <pc:spChg chg="mod">
          <ac:chgData name="J Geals BTP" userId="S::clark.j7@welearn365.com::7b8bfeda-99e0-4bdb-bf4d-e97fb024d56b" providerId="AD" clId="Web-{23F7F6F7-4D2E-3B57-87EA-10BF25CD114F}" dt="2021-01-07T22:10:31.684" v="403" actId="20577"/>
          <ac:spMkLst>
            <pc:docMk/>
            <pc:sldMk cId="3477755890" sldId="260"/>
            <ac:spMk id="10" creationId="{5BB8622F-606E-4768-8B45-C2AA6DCEF611}"/>
          </ac:spMkLst>
        </pc:spChg>
        <pc:picChg chg="del">
          <ac:chgData name="J Geals BTP" userId="S::clark.j7@welearn365.com::7b8bfeda-99e0-4bdb-bf4d-e97fb024d56b" providerId="AD" clId="Web-{23F7F6F7-4D2E-3B57-87EA-10BF25CD114F}" dt="2021-01-07T22:09:24.604" v="394"/>
          <ac:picMkLst>
            <pc:docMk/>
            <pc:sldMk cId="3477755890" sldId="260"/>
            <ac:picMk id="6" creationId="{5D757964-C60F-497A-BEA7-B087933EB0B5}"/>
          </ac:picMkLst>
        </pc:picChg>
      </pc:sldChg>
      <pc:sldChg chg="delSp add del">
        <pc:chgData name="J Geals BTP" userId="S::clark.j7@welearn365.com::7b8bfeda-99e0-4bdb-bf4d-e97fb024d56b" providerId="AD" clId="Web-{23F7F6F7-4D2E-3B57-87EA-10BF25CD114F}" dt="2021-01-07T22:11:20.779" v="411"/>
        <pc:sldMkLst>
          <pc:docMk/>
          <pc:sldMk cId="3305567547" sldId="261"/>
        </pc:sldMkLst>
        <pc:picChg chg="del">
          <ac:chgData name="J Geals BTP" userId="S::clark.j7@welearn365.com::7b8bfeda-99e0-4bdb-bf4d-e97fb024d56b" providerId="AD" clId="Web-{23F7F6F7-4D2E-3B57-87EA-10BF25CD114F}" dt="2021-01-07T22:11:12.216" v="409"/>
          <ac:picMkLst>
            <pc:docMk/>
            <pc:sldMk cId="3305567547" sldId="261"/>
            <ac:picMk id="5122" creationId="{5DBC4683-0EAA-4495-BD7D-02ABCE766446}"/>
          </ac:picMkLst>
        </pc:picChg>
      </pc:sldChg>
      <pc:sldMasterChg chg="add addSldLayout">
        <pc:chgData name="J Geals BTP" userId="S::clark.j7@welearn365.com::7b8bfeda-99e0-4bdb-bf4d-e97fb024d56b" providerId="AD" clId="Web-{23F7F6F7-4D2E-3B57-87EA-10BF25CD114F}" dt="2021-01-07T22:11:07.763" v="408"/>
        <pc:sldMasterMkLst>
          <pc:docMk/>
          <pc:sldMasterMk cId="2853162324" sldId="2147483648"/>
        </pc:sldMasterMkLst>
        <pc:sldLayoutChg chg="add">
          <pc:chgData name="J Geals BTP" userId="S::clark.j7@welearn365.com::7b8bfeda-99e0-4bdb-bf4d-e97fb024d56b" providerId="AD" clId="Web-{23F7F6F7-4D2E-3B57-87EA-10BF25CD114F}" dt="2021-01-07T22:11:07.763" v="408"/>
          <pc:sldLayoutMkLst>
            <pc:docMk/>
            <pc:sldMasterMk cId="2853162324" sldId="2147483648"/>
            <pc:sldLayoutMk cId="3112240514" sldId="2147483649"/>
          </pc:sldLayoutMkLst>
        </pc:sldLayoutChg>
        <pc:sldLayoutChg chg="add">
          <pc:chgData name="J Geals BTP" userId="S::clark.j7@welearn365.com::7b8bfeda-99e0-4bdb-bf4d-e97fb024d56b" providerId="AD" clId="Web-{23F7F6F7-4D2E-3B57-87EA-10BF25CD114F}" dt="2021-01-07T22:11:07.763" v="408"/>
          <pc:sldLayoutMkLst>
            <pc:docMk/>
            <pc:sldMasterMk cId="2853162324" sldId="2147483648"/>
            <pc:sldLayoutMk cId="1737397435" sldId="2147483650"/>
          </pc:sldLayoutMkLst>
        </pc:sldLayoutChg>
        <pc:sldLayoutChg chg="add">
          <pc:chgData name="J Geals BTP" userId="S::clark.j7@welearn365.com::7b8bfeda-99e0-4bdb-bf4d-e97fb024d56b" providerId="AD" clId="Web-{23F7F6F7-4D2E-3B57-87EA-10BF25CD114F}" dt="2021-01-07T22:11:07.763" v="408"/>
          <pc:sldLayoutMkLst>
            <pc:docMk/>
            <pc:sldMasterMk cId="2853162324" sldId="2147483648"/>
            <pc:sldLayoutMk cId="245955084" sldId="2147483651"/>
          </pc:sldLayoutMkLst>
        </pc:sldLayoutChg>
        <pc:sldLayoutChg chg="add">
          <pc:chgData name="J Geals BTP" userId="S::clark.j7@welearn365.com::7b8bfeda-99e0-4bdb-bf4d-e97fb024d56b" providerId="AD" clId="Web-{23F7F6F7-4D2E-3B57-87EA-10BF25CD114F}" dt="2021-01-07T22:11:07.763" v="408"/>
          <pc:sldLayoutMkLst>
            <pc:docMk/>
            <pc:sldMasterMk cId="2853162324" sldId="2147483648"/>
            <pc:sldLayoutMk cId="4252579156" sldId="2147483652"/>
          </pc:sldLayoutMkLst>
        </pc:sldLayoutChg>
        <pc:sldLayoutChg chg="add">
          <pc:chgData name="J Geals BTP" userId="S::clark.j7@welearn365.com::7b8bfeda-99e0-4bdb-bf4d-e97fb024d56b" providerId="AD" clId="Web-{23F7F6F7-4D2E-3B57-87EA-10BF25CD114F}" dt="2021-01-07T22:11:07.763" v="408"/>
          <pc:sldLayoutMkLst>
            <pc:docMk/>
            <pc:sldMasterMk cId="2853162324" sldId="2147483648"/>
            <pc:sldLayoutMk cId="1224088424" sldId="2147483653"/>
          </pc:sldLayoutMkLst>
        </pc:sldLayoutChg>
        <pc:sldLayoutChg chg="add">
          <pc:chgData name="J Geals BTP" userId="S::clark.j7@welearn365.com::7b8bfeda-99e0-4bdb-bf4d-e97fb024d56b" providerId="AD" clId="Web-{23F7F6F7-4D2E-3B57-87EA-10BF25CD114F}" dt="2021-01-07T22:11:07.763" v="408"/>
          <pc:sldLayoutMkLst>
            <pc:docMk/>
            <pc:sldMasterMk cId="2853162324" sldId="2147483648"/>
            <pc:sldLayoutMk cId="1450384617" sldId="2147483654"/>
          </pc:sldLayoutMkLst>
        </pc:sldLayoutChg>
        <pc:sldLayoutChg chg="add">
          <pc:chgData name="J Geals BTP" userId="S::clark.j7@welearn365.com::7b8bfeda-99e0-4bdb-bf4d-e97fb024d56b" providerId="AD" clId="Web-{23F7F6F7-4D2E-3B57-87EA-10BF25CD114F}" dt="2021-01-07T22:11:07.763" v="408"/>
          <pc:sldLayoutMkLst>
            <pc:docMk/>
            <pc:sldMasterMk cId="2853162324" sldId="2147483648"/>
            <pc:sldLayoutMk cId="3491201451" sldId="2147483655"/>
          </pc:sldLayoutMkLst>
        </pc:sldLayoutChg>
        <pc:sldLayoutChg chg="add">
          <pc:chgData name="J Geals BTP" userId="S::clark.j7@welearn365.com::7b8bfeda-99e0-4bdb-bf4d-e97fb024d56b" providerId="AD" clId="Web-{23F7F6F7-4D2E-3B57-87EA-10BF25CD114F}" dt="2021-01-07T22:11:07.763" v="408"/>
          <pc:sldLayoutMkLst>
            <pc:docMk/>
            <pc:sldMasterMk cId="2853162324" sldId="2147483648"/>
            <pc:sldLayoutMk cId="3367539838" sldId="2147483656"/>
          </pc:sldLayoutMkLst>
        </pc:sldLayoutChg>
        <pc:sldLayoutChg chg="add">
          <pc:chgData name="J Geals BTP" userId="S::clark.j7@welearn365.com::7b8bfeda-99e0-4bdb-bf4d-e97fb024d56b" providerId="AD" clId="Web-{23F7F6F7-4D2E-3B57-87EA-10BF25CD114F}" dt="2021-01-07T22:11:07.763" v="408"/>
          <pc:sldLayoutMkLst>
            <pc:docMk/>
            <pc:sldMasterMk cId="2853162324" sldId="2147483648"/>
            <pc:sldLayoutMk cId="7054619" sldId="2147483657"/>
          </pc:sldLayoutMkLst>
        </pc:sldLayoutChg>
        <pc:sldLayoutChg chg="add">
          <pc:chgData name="J Geals BTP" userId="S::clark.j7@welearn365.com::7b8bfeda-99e0-4bdb-bf4d-e97fb024d56b" providerId="AD" clId="Web-{23F7F6F7-4D2E-3B57-87EA-10BF25CD114F}" dt="2021-01-07T22:11:07.763" v="408"/>
          <pc:sldLayoutMkLst>
            <pc:docMk/>
            <pc:sldMasterMk cId="2853162324" sldId="2147483648"/>
            <pc:sldLayoutMk cId="1779254322" sldId="2147483658"/>
          </pc:sldLayoutMkLst>
        </pc:sldLayoutChg>
        <pc:sldLayoutChg chg="add">
          <pc:chgData name="J Geals BTP" userId="S::clark.j7@welearn365.com::7b8bfeda-99e0-4bdb-bf4d-e97fb024d56b" providerId="AD" clId="Web-{23F7F6F7-4D2E-3B57-87EA-10BF25CD114F}" dt="2021-01-07T22:11:07.763" v="408"/>
          <pc:sldLayoutMkLst>
            <pc:docMk/>
            <pc:sldMasterMk cId="2853162324" sldId="2147483648"/>
            <pc:sldLayoutMk cId="4020032489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7323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853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8843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4123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795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4373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315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39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3312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6313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54796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26A72-6838-4644-9858-121E9B54C4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10F2B0-3DDF-47F8-83F7-080CEC8108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5FDA07-D38C-4885-8DF6-A99F19A8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6381A8-12A0-4009-B989-659F96369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2BE5F2-6758-4D6A-BE7F-A9D384ACC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2405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5F630-B355-4BD2-BCF2-9AE8FDE23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FA1C5-EF60-4F4B-9453-3C599BE62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FF7680-3CDB-4E42-B6D6-86C50C6C2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B434AC-D4C1-4327-AA1D-39D3E0834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A7B134-6634-463D-A5D5-8DCA78A02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3974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972CB-3DC3-455A-962A-8154C5274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89AED8-0E99-4112-8674-E43F086F87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50A2C6-94EA-448F-BD1E-AFF7E8409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039786-9CEE-413D-8BCB-61895CD64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DF450-46BD-471A-811F-240D10305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550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17495-DBED-4A85-BE1C-3A7C46FCC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E6E3F-6404-4EAD-8569-6339BA84F3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FB69C8-C4F7-4161-A536-BE1982B862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B66559-8F72-49F4-9548-D11B4189A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7115C7-AABA-4C7D-BD74-6C12B5A2E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64E67B-00B5-4912-ACDF-476F391B6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5791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64BDD-CA1A-4C53-ADAE-C9C21090B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705E6B-96DF-4C90-9647-C28A6DE659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AD2A40-9EE6-4233-B53C-ECE2E1499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9738C9-A773-4B11-9579-637194899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0417D1-F0B5-4275-9E2E-66048A2EB5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88E8D0-7EFF-4839-A75A-BFB45C91E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4CEE43-F9F6-4CF7-9E81-9A0B4D8D6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4F8B29-353A-48A2-9E02-7B09CF89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0884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5AF6E-837A-4293-AACE-9C647008C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FF9E1D-C962-4EAB-AADE-428DA5163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B26197-817C-41EB-B60C-77A33F33A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20363A-3266-404F-8EEA-EF0D257B4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3846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C4CC19-3FDA-4069-9213-951D70B0F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C0F34F-1345-497E-9538-AC6F554EA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3C87FE-23C1-4603-A489-0689A549E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2014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AEA66-6409-489C-B514-BFB745276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2CE19E-E7CB-4C0F-A79C-65738A83B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628ABE-FFA7-4C6C-A5E0-2A7AAF5289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2F4494-54FC-4A0A-9E57-9790CC2FA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B7979-93ED-4BC7-9455-A7CAFD853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9FF32A-2420-43CD-9B36-F74E7C268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5398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F85CF-1756-4919-AE8B-F248C704A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59444C-29B5-4460-A806-7A5A34B57D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B8FD75-6A10-4C48-9B7F-CF55531709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47D26A-EA6F-4F21-A9F0-51CB93441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0DF294-70DC-44FD-904D-6B924C418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9BF665-90D4-4E11-BF61-E5E1DF25A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46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95B38-869D-4D92-9DE3-6749C4CE3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7C2EBC-300B-48EA-B22F-6D4228E042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4099B-9DF3-418C-A127-660303A8D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7DE3E8-0288-44A6-B4EB-C373C764E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EFC8E-8948-407B-8CC1-5C9F151D4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2543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E56F9B-FDE7-452F-A2B2-3CC952D3D1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116B52-E306-4A8B-AA40-CC92D642A7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EE018E-A78B-4509-B3CE-56EF45833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CE7B92-544D-4A15-AC5C-119A60C2C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CC687-8507-4179-A079-D026A4716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032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290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B6A51F-8743-4D8D-A889-1C2AB604F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AA1764-669B-4A19-A395-0D18EE5687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BED811-8CB1-4B94-8A8A-4167C27BC5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CCD258-7CC0-4C0B-BDAD-BEBEDF8A87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485635-DC7B-42C5-9321-E370FB7F74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16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500" b="0" dirty="0">
                <a:latin typeface="Maiandra GD"/>
                <a:ea typeface="+mj-lt"/>
                <a:cs typeface="+mj-lt"/>
              </a:rPr>
              <a:t>TUESDAY 12th January 2021 Topic Session 2  </a:t>
            </a:r>
            <a:endParaRPr lang="en-US" sz="4500" dirty="0">
              <a:latin typeface="Maiandra G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20207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cap="all" dirty="0">
                <a:latin typeface="Maiandra GD"/>
              </a:rPr>
              <a:t>LO: TO </a:t>
            </a:r>
            <a:r>
              <a:rPr lang="en-GB" sz="2800" b="1" i="1" cap="all" dirty="0">
                <a:latin typeface="Maiandra GD"/>
              </a:rPr>
              <a:t>MAKE </a:t>
            </a:r>
            <a:r>
              <a:rPr lang="en-GB" sz="2800" cap="all" dirty="0">
                <a:latin typeface="Maiandra GD"/>
              </a:rPr>
              <a:t>YOUR OWN INSTRUMENT USING THINGS IN YOUR HOUSE.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D902B-F7A3-4608-AF68-10540DF14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In </a:t>
            </a:r>
            <a:r>
              <a:rPr lang="en-US" dirty="0" err="1"/>
              <a:t>Ossiri</a:t>
            </a:r>
            <a:r>
              <a:rPr lang="en-US" dirty="0"/>
              <a:t> and the Bala </a:t>
            </a:r>
            <a:r>
              <a:rPr lang="en-US" dirty="0" err="1"/>
              <a:t>Mengro</a:t>
            </a:r>
            <a:r>
              <a:rPr lang="en-US" dirty="0"/>
              <a:t>, </a:t>
            </a:r>
            <a:r>
              <a:rPr lang="en-US" dirty="0" err="1"/>
              <a:t>Ossiri</a:t>
            </a:r>
            <a:r>
              <a:rPr lang="en-US" dirty="0"/>
              <a:t> designs and makes her own instrument out of things she finds around her. </a:t>
            </a:r>
          </a:p>
        </p:txBody>
      </p:sp>
      <p:pic>
        <p:nvPicPr>
          <p:cNvPr id="6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EE02EC2D-6534-4B5E-81D2-8383B7B4E6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89569" y="2057400"/>
            <a:ext cx="7179733" cy="4038600"/>
          </a:xfrm>
        </p:spPr>
      </p:pic>
    </p:spTree>
    <p:extLst>
      <p:ext uri="{BB962C8B-B14F-4D97-AF65-F5344CB8AC3E}">
        <p14:creationId xmlns:p14="http://schemas.microsoft.com/office/powerpoint/2010/main" val="2080348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D902B-F7A3-4608-AF68-10540DF14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358" y="350808"/>
            <a:ext cx="9875520" cy="1356360"/>
          </a:xfrm>
        </p:spPr>
        <p:txBody>
          <a:bodyPr>
            <a:normAutofit/>
          </a:bodyPr>
          <a:lstStyle/>
          <a:p>
            <a:r>
              <a:rPr lang="en-US" dirty="0"/>
              <a:t>YESTERDAY YOU DESIGNED YOUR INSTRUMENT...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B8622F-606E-4768-8B45-C2AA6DCEF611}"/>
              </a:ext>
            </a:extLst>
          </p:cNvPr>
          <p:cNvSpPr txBox="1"/>
          <p:nvPr/>
        </p:nvSpPr>
        <p:spPr>
          <a:xfrm>
            <a:off x="825440" y="1846233"/>
            <a:ext cx="9299274" cy="36317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3000" dirty="0">
                <a:latin typeface="Maiandra GD"/>
              </a:rPr>
              <a:t>Today you can spend some time making it! It need not be completed in one afternoon. You may wish to paint it or do a more complicated make that will take more time! </a:t>
            </a:r>
            <a:endParaRPr lang="en-US" sz="3000"/>
          </a:p>
          <a:p>
            <a:pPr algn="just"/>
            <a:endParaRPr lang="en-US" sz="3000" dirty="0">
              <a:latin typeface="Maiandra GD"/>
            </a:endParaRPr>
          </a:p>
          <a:p>
            <a:pPr algn="just"/>
            <a:r>
              <a:rPr lang="en-US" sz="3000" dirty="0">
                <a:latin typeface="Maiandra GD"/>
              </a:rPr>
              <a:t>We would love to see your finished instruments and you could even send us a video of you playing it! </a:t>
            </a:r>
          </a:p>
          <a:p>
            <a:pPr algn="just"/>
            <a:endParaRPr lang="en-US" sz="2000" dirty="0">
              <a:latin typeface="Maiandra GD"/>
            </a:endParaRPr>
          </a:p>
        </p:txBody>
      </p:sp>
    </p:spTree>
    <p:extLst>
      <p:ext uri="{BB962C8B-B14F-4D97-AF65-F5344CB8AC3E}">
        <p14:creationId xmlns:p14="http://schemas.microsoft.com/office/powerpoint/2010/main" val="3477755890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5" baseType="lpstr">
      <vt:lpstr>Basis</vt:lpstr>
      <vt:lpstr>Office Theme</vt:lpstr>
      <vt:lpstr>TUESDAY 12th January 2021 Topic Session 2  </vt:lpstr>
      <vt:lpstr>In Ossiri and the Bala Mengro, Ossiri designs and makes her own instrument out of things she finds around her. </vt:lpstr>
      <vt:lpstr>YESTERDAY YOU DESIGNED YOUR INSTRUMENT...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120</cp:revision>
  <dcterms:created xsi:type="dcterms:W3CDTF">2021-01-07T21:36:15Z</dcterms:created>
  <dcterms:modified xsi:type="dcterms:W3CDTF">2021-01-07T22:11:25Z</dcterms:modified>
</cp:coreProperties>
</file>