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13" r:id="rId13"/>
    <p:sldId id="309" r:id="rId14"/>
    <p:sldId id="299" r:id="rId15"/>
    <p:sldId id="301" r:id="rId16"/>
    <p:sldId id="300" r:id="rId17"/>
    <p:sldId id="306" r:id="rId18"/>
    <p:sldId id="311" r:id="rId19"/>
    <p:sldId id="315" r:id="rId20"/>
    <p:sldId id="316" r:id="rId21"/>
    <p:sldId id="320" r:id="rId22"/>
    <p:sldId id="304" r:id="rId23"/>
    <p:sldId id="307" r:id="rId24"/>
    <p:sldId id="308" r:id="rId25"/>
    <p:sldId id="314" r:id="rId26"/>
    <p:sldId id="317" r:id="rId27"/>
    <p:sldId id="318" r:id="rId28"/>
    <p:sldId id="31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8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44" y="-36"/>
      </p:cViewPr>
      <p:guideLst>
        <p:guide orient="horz" pos="2183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773243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do you know and what can you find out about the lengths of the pencils?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88221" y="3702459"/>
            <a:ext cx="4610100" cy="952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72545" y="3702459"/>
            <a:ext cx="4610100" cy="952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17754">
            <a:off x="475772" y="4065159"/>
            <a:ext cx="1651234" cy="23330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71028">
            <a:off x="3312556" y="3546976"/>
            <a:ext cx="1673076" cy="28546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846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do you know and what can you find out about the lengths of the pencils?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553351" y="1651667"/>
            <a:ext cx="30175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lengths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8 cm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10 cm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combined length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18 cm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difference in lengths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 cm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88221" y="3702459"/>
            <a:ext cx="4610100" cy="952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72545" y="3702459"/>
            <a:ext cx="4610100" cy="952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17754">
            <a:off x="475772" y="4065159"/>
            <a:ext cx="1651234" cy="23330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71028">
            <a:off x="3312556" y="3546976"/>
            <a:ext cx="1673076" cy="28546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119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00" y="960120"/>
            <a:ext cx="5667375" cy="4676775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640079" y="809897"/>
            <a:ext cx="600892" cy="666206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690" y="614942"/>
            <a:ext cx="1427798" cy="172232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5238206" y="809897"/>
            <a:ext cx="1763483" cy="1213858"/>
          </a:xfrm>
          <a:prstGeom prst="wedgeRoundRectCallout">
            <a:avLst>
              <a:gd name="adj1" fmla="val 74443"/>
              <a:gd name="adj2" fmla="val 8365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But it says 12</a:t>
            </a:r>
          </a:p>
        </p:txBody>
      </p:sp>
      <p:sp>
        <p:nvSpPr>
          <p:cNvPr id="5" name="Down Arrow 4"/>
          <p:cNvSpPr/>
          <p:nvPr/>
        </p:nvSpPr>
        <p:spPr>
          <a:xfrm>
            <a:off x="4781006" y="1148543"/>
            <a:ext cx="679268" cy="10319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306898" y="2426218"/>
            <a:ext cx="6104179" cy="11994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0" y="1619794"/>
            <a:ext cx="4816980" cy="45225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497" y="3858807"/>
            <a:ext cx="2793527" cy="213018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1847018" y="5871421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847018" y="1937882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399497" y="5871421"/>
            <a:ext cx="2333714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399497" y="4093253"/>
            <a:ext cx="2333714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36658" y="3358603"/>
            <a:ext cx="2398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11 cm tall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26847" y="4117943"/>
            <a:ext cx="2090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 cm tall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36950" y="2471272"/>
            <a:ext cx="2398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76265" y="2469803"/>
            <a:ext cx="2398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shorter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2" y="310018"/>
            <a:ext cx="62848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8364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41" y="2629768"/>
            <a:ext cx="7899405" cy="15522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131" y="771377"/>
            <a:ext cx="2793527" cy="2130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1" y="541917"/>
            <a:ext cx="4211724" cy="256975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5031907" y="1149528"/>
            <a:ext cx="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7326615" y="1149528"/>
            <a:ext cx="4252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86627" y="1149528"/>
            <a:ext cx="0" cy="175203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61643" y="1149528"/>
            <a:ext cx="0" cy="172425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7512" y="310018"/>
            <a:ext cx="628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886627" y="4182028"/>
            <a:ext cx="3635827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294568" y="4178611"/>
            <a:ext cx="20900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8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5049841" y="4171783"/>
            <a:ext cx="2276774" cy="13656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39226" y="4185439"/>
            <a:ext cx="20900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 cm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354" y="5092699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444676" y="5139123"/>
            <a:ext cx="151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9133" y="4483166"/>
            <a:ext cx="7239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Stegosaurus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is longer than </a:t>
            </a:r>
            <a:r>
              <a:rPr lang="en-GB" sz="2800" dirty="0">
                <a:latin typeface="Comic Sans MS" panose="030F0702030302020204" pitchFamily="66" charset="0"/>
              </a:rPr>
              <a:t>the T-rex.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9133" y="5092699"/>
            <a:ext cx="72393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T-rex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is shorter than </a:t>
            </a:r>
            <a:r>
              <a:rPr lang="en-GB" sz="2800" dirty="0">
                <a:latin typeface="Comic Sans MS" panose="030F0702030302020204" pitchFamily="66" charset="0"/>
              </a:rPr>
              <a:t>the Stegosaurus.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28" grpId="0"/>
      <p:bldP spid="28" grpId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30137" y="479468"/>
            <a:ext cx="3007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True or False?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4024" y="4734124"/>
            <a:ext cx="7239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yellow pencil is longer than the orange pencil.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38971">
            <a:off x="2488657" y="852499"/>
            <a:ext cx="2952750" cy="41719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38971">
            <a:off x="1683856" y="-52763"/>
            <a:ext cx="2952750" cy="4171950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>
            <a:off x="1174012" y="1436913"/>
            <a:ext cx="0" cy="218149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332354" y="1436913"/>
            <a:ext cx="0" cy="218149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14024" y="5308488"/>
            <a:ext cx="7239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It is false. Both pencils are the same length.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87" y="3209208"/>
            <a:ext cx="6697147" cy="13837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080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08924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9420" y="391960"/>
            <a:ext cx="7220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Equality and Inequality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48141" y="1146155"/>
                <a:ext cx="7220579" cy="47705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4400" dirty="0">
                  <a:latin typeface="Comic Sans MS" panose="030F0702030302020204" pitchFamily="66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40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44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4400" dirty="0">
                  <a:latin typeface="Comic Sans MS" panose="030F0702030302020204" pitchFamily="66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141" y="1146155"/>
                <a:ext cx="7220579" cy="477053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633" y="570360"/>
            <a:ext cx="1530266" cy="17457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0394">
            <a:off x="1098181" y="773107"/>
            <a:ext cx="1352549" cy="1543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60478">
            <a:off x="555010" y="1254305"/>
            <a:ext cx="1150623" cy="1312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7231">
            <a:off x="4308401" y="239696"/>
            <a:ext cx="1352549" cy="15430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30160">
            <a:off x="3944905" y="864495"/>
            <a:ext cx="1352549" cy="1543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1670">
            <a:off x="4672938" y="822301"/>
            <a:ext cx="1352549" cy="154304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64645" y="2504066"/>
            <a:ext cx="8739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30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2702322" y="2504066"/>
            <a:ext cx="8739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30</a:t>
            </a:r>
            <a:endParaRPr lang="en-GB" sz="44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905091" y="4175490"/>
            <a:ext cx="230937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905091" y="4251690"/>
            <a:ext cx="230937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ube 13"/>
          <p:cNvSpPr/>
          <p:nvPr/>
        </p:nvSpPr>
        <p:spPr>
          <a:xfrm>
            <a:off x="4705505" y="3925659"/>
            <a:ext cx="571628" cy="571628"/>
          </a:xfrm>
          <a:prstGeom prst="cube">
            <a:avLst/>
          </a:prstGeom>
          <a:solidFill>
            <a:schemeClr val="accent4">
              <a:lumMod val="60000"/>
              <a:lumOff val="40000"/>
            </a:schemeClr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cxnSp>
        <p:nvCxnSpPr>
          <p:cNvPr id="15" name="Straight Connector 14"/>
          <p:cNvCxnSpPr/>
          <p:nvPr/>
        </p:nvCxnSpPr>
        <p:spPr>
          <a:xfrm>
            <a:off x="3898899" y="4123102"/>
            <a:ext cx="245884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98899" y="4304077"/>
            <a:ext cx="245884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838619" y="4054704"/>
            <a:ext cx="350749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838619" y="4361884"/>
            <a:ext cx="350749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721182" y="3999936"/>
            <a:ext cx="557169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721182" y="4419034"/>
            <a:ext cx="557169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619537" y="3885637"/>
            <a:ext cx="776999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619537" y="4539087"/>
            <a:ext cx="798431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905125" y="3871348"/>
            <a:ext cx="2372008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58790" y="4553376"/>
            <a:ext cx="2518343" cy="0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Cube 24"/>
          <p:cNvSpPr/>
          <p:nvPr/>
        </p:nvSpPr>
        <p:spPr>
          <a:xfrm>
            <a:off x="2759887" y="4352343"/>
            <a:ext cx="571628" cy="571628"/>
          </a:xfrm>
          <a:prstGeom prst="cube">
            <a:avLst/>
          </a:prstGeom>
          <a:solidFill>
            <a:schemeClr val="accent4">
              <a:lumMod val="60000"/>
              <a:lumOff val="40000"/>
            </a:schemeClr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6" name="Cube 25"/>
          <p:cNvSpPr/>
          <p:nvPr/>
        </p:nvSpPr>
        <p:spPr>
          <a:xfrm>
            <a:off x="2759887" y="3925659"/>
            <a:ext cx="571628" cy="571628"/>
          </a:xfrm>
          <a:prstGeom prst="cube">
            <a:avLst/>
          </a:prstGeom>
          <a:solidFill>
            <a:schemeClr val="accent4">
              <a:lumMod val="60000"/>
              <a:lumOff val="40000"/>
            </a:schemeClr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7" name="Cube 26"/>
          <p:cNvSpPr/>
          <p:nvPr/>
        </p:nvSpPr>
        <p:spPr>
          <a:xfrm>
            <a:off x="2759887" y="3494981"/>
            <a:ext cx="571628" cy="571628"/>
          </a:xfrm>
          <a:prstGeom prst="cube">
            <a:avLst/>
          </a:prstGeom>
          <a:solidFill>
            <a:schemeClr val="accent4">
              <a:lumMod val="60000"/>
              <a:lumOff val="40000"/>
            </a:schemeClr>
          </a:solidFill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8" name="Rectangle 27"/>
          <p:cNvSpPr/>
          <p:nvPr/>
        </p:nvSpPr>
        <p:spPr>
          <a:xfrm>
            <a:off x="2058319" y="5412879"/>
            <a:ext cx="843865" cy="73152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9" name="Rectangle 28"/>
          <p:cNvSpPr/>
          <p:nvPr/>
        </p:nvSpPr>
        <p:spPr>
          <a:xfrm>
            <a:off x="3129066" y="5146192"/>
            <a:ext cx="5293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</a:t>
            </a:r>
            <a:endParaRPr lang="en-GB" sz="4400" dirty="0"/>
          </a:p>
        </p:txBody>
      </p:sp>
      <p:sp>
        <p:nvSpPr>
          <p:cNvPr id="30" name="Rectangle 29"/>
          <p:cNvSpPr/>
          <p:nvPr/>
        </p:nvSpPr>
        <p:spPr>
          <a:xfrm>
            <a:off x="4189368" y="5146192"/>
            <a:ext cx="4379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1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817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0139 -0.04467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2245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4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00017 0.03958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968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  <p:bldP spid="10" grpId="1"/>
      <p:bldP spid="11" grpId="0"/>
      <p:bldP spid="11" grpId="1"/>
      <p:bldP spid="1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252" y="524570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1096" y="5388395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06004" y="1303827"/>
            <a:ext cx="410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22 cm                 10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10018"/>
            <a:ext cx="6961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Are these correct or incorrect?</a:t>
            </a:r>
          </a:p>
        </p:txBody>
      </p:sp>
      <p:sp>
        <p:nvSpPr>
          <p:cNvPr id="7" name="Oval 6"/>
          <p:cNvSpPr/>
          <p:nvPr/>
        </p:nvSpPr>
        <p:spPr>
          <a:xfrm>
            <a:off x="3724872" y="1111542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8366" y="2350983"/>
            <a:ext cx="4323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 m                	2 m</a:t>
            </a:r>
          </a:p>
        </p:txBody>
      </p:sp>
      <p:sp>
        <p:nvSpPr>
          <p:cNvPr id="9" name="Oval 8"/>
          <p:cNvSpPr/>
          <p:nvPr/>
        </p:nvSpPr>
        <p:spPr>
          <a:xfrm>
            <a:off x="3724872" y="2172195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19349" y="3417718"/>
            <a:ext cx="6609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 metres                   10 centimetres</a:t>
            </a:r>
          </a:p>
        </p:txBody>
      </p:sp>
      <p:sp>
        <p:nvSpPr>
          <p:cNvPr id="13" name="Oval 12"/>
          <p:cNvSpPr/>
          <p:nvPr/>
        </p:nvSpPr>
        <p:spPr>
          <a:xfrm>
            <a:off x="3724872" y="3236425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24872" y="1216019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1216019"/>
                <a:ext cx="864000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724872" y="2310018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2310018"/>
                <a:ext cx="864000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724872" y="3358833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3358833"/>
                <a:ext cx="864000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ross 24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039256" y="2119242"/>
            <a:ext cx="876731" cy="863067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388850" y="995015"/>
            <a:ext cx="406639" cy="76228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ross 26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7367867" y="3248778"/>
            <a:ext cx="876731" cy="863067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363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0" animBg="1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-3032850" y="3417718"/>
            <a:ext cx="6609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centimetres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252" y="524570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1096" y="5388395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06004" y="1303827"/>
            <a:ext cx="410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22 cm                 10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10018"/>
            <a:ext cx="6961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make these correct?</a:t>
            </a:r>
          </a:p>
        </p:txBody>
      </p:sp>
      <p:sp>
        <p:nvSpPr>
          <p:cNvPr id="7" name="Oval 6"/>
          <p:cNvSpPr/>
          <p:nvPr/>
        </p:nvSpPr>
        <p:spPr>
          <a:xfrm>
            <a:off x="3724872" y="1111542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8366" y="2350983"/>
            <a:ext cx="123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 m</a:t>
            </a:r>
          </a:p>
        </p:txBody>
      </p:sp>
      <p:sp>
        <p:nvSpPr>
          <p:cNvPr id="9" name="Oval 8"/>
          <p:cNvSpPr/>
          <p:nvPr/>
        </p:nvSpPr>
        <p:spPr>
          <a:xfrm>
            <a:off x="3724872" y="2172195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8366" y="3417718"/>
            <a:ext cx="5140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10 centimetres</a:t>
            </a:r>
          </a:p>
        </p:txBody>
      </p:sp>
      <p:sp>
        <p:nvSpPr>
          <p:cNvPr id="13" name="Oval 12"/>
          <p:cNvSpPr/>
          <p:nvPr/>
        </p:nvSpPr>
        <p:spPr>
          <a:xfrm>
            <a:off x="3724872" y="3236425"/>
            <a:ext cx="864000" cy="864000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24872" y="1216019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1216019"/>
                <a:ext cx="864000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724872" y="2310018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2310018"/>
                <a:ext cx="864000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724872" y="3358833"/>
                <a:ext cx="864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872" y="3358833"/>
                <a:ext cx="864000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388850" y="995015"/>
            <a:ext cx="406639" cy="76228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4990012" y="2874203"/>
            <a:ext cx="128304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010412" y="3940938"/>
            <a:ext cx="246119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169772" y="2350983"/>
            <a:ext cx="123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20 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4234" y="3434441"/>
            <a:ext cx="59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" grpId="0"/>
      <p:bldP spid="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2739" y="127908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5583" y="1421776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39116" y="3255176"/>
                <a:ext cx="45970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_________ cm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  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1 m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116" y="3255176"/>
                <a:ext cx="4597027" cy="523220"/>
              </a:xfrm>
              <a:prstGeom prst="rect">
                <a:avLst/>
              </a:prstGeom>
              <a:blipFill>
                <a:blip r:embed="rId6"/>
                <a:stretch>
                  <a:fillRect l="-2785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031966" y="310018"/>
            <a:ext cx="59041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Add measurements to complete the comparisons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379400" y="2390454"/>
                <a:ext cx="41017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_________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1 m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400" y="2390454"/>
                <a:ext cx="4101735" cy="523220"/>
              </a:xfrm>
              <a:prstGeom prst="rect">
                <a:avLst/>
              </a:prstGeom>
              <a:blipFill>
                <a:blip r:embed="rId7"/>
                <a:stretch>
                  <a:fillRect l="-2972" t="-11628" r="-2675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310798" y="4124341"/>
                <a:ext cx="47562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_________ cm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1 m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0798" y="4124341"/>
                <a:ext cx="4756208" cy="523220"/>
              </a:xfrm>
              <a:prstGeom prst="rect">
                <a:avLst/>
              </a:prstGeom>
              <a:blipFill>
                <a:blip r:embed="rId8"/>
                <a:stretch>
                  <a:fillRect l="-2564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007466" y="2334917"/>
            <a:ext cx="1555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339116" y="3165095"/>
            <a:ext cx="240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99, 98, 97…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43912" y="4040003"/>
            <a:ext cx="2482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101, 102…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712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992" y="523184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3836" y="5374532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10018"/>
            <a:ext cx="8089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tall could the stegosaurus be?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21" y="894793"/>
            <a:ext cx="2105029" cy="19763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212" y="1598176"/>
            <a:ext cx="1598663" cy="1219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93914" y="2817224"/>
            <a:ext cx="2398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11 cm tall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61576" y="2807219"/>
            <a:ext cx="20900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 cm tall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255" y="1246226"/>
            <a:ext cx="2706025" cy="165106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53066" y="2768344"/>
            <a:ext cx="20900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? cm tall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123405" y="3881411"/>
                <a:ext cx="66359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11 cm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___________cm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5" y="3881411"/>
                <a:ext cx="6635931" cy="523220"/>
              </a:xfrm>
              <a:prstGeom prst="rect">
                <a:avLst/>
              </a:prstGeom>
              <a:blipFill>
                <a:blip r:embed="rId9"/>
                <a:stretch>
                  <a:fillRect l="-1837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858972" y="3782936"/>
            <a:ext cx="2749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10, 9, 8, 7, 6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33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2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62217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159" y="161308"/>
            <a:ext cx="4838700" cy="38671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9420" y="391960"/>
            <a:ext cx="75358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Some cars and a bus park on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 street near a school.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145" y="2482005"/>
            <a:ext cx="1244476" cy="1352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1223" t="18825" r="16444" b="19271"/>
          <a:stretch/>
        </p:blipFill>
        <p:spPr>
          <a:xfrm>
            <a:off x="2474642" y="3704294"/>
            <a:ext cx="1589401" cy="6483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04" y="2568682"/>
            <a:ext cx="1185415" cy="1352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26942" y="2608393"/>
            <a:ext cx="1244476" cy="1352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894" y="3743417"/>
            <a:ext cx="1485470" cy="6679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459545" y="2619612"/>
            <a:ext cx="3723669" cy="192717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99420" y="4988747"/>
            <a:ext cx="77015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Each car is 2 m long.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108894" y="4339031"/>
            <a:ext cx="1441425" cy="394"/>
          </a:xfrm>
          <a:prstGeom prst="straightConnector1">
            <a:avLst/>
          </a:prstGeom>
          <a:ln w="254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 rot="21545305">
            <a:off x="1536287" y="4303798"/>
            <a:ext cx="1183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m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588097" y="4339425"/>
            <a:ext cx="1485470" cy="0"/>
          </a:xfrm>
          <a:prstGeom prst="straightConnector1">
            <a:avLst/>
          </a:prstGeom>
          <a:ln w="254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 rot="21545305">
            <a:off x="2998823" y="4304192"/>
            <a:ext cx="1183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716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0833 L 0.45833 -0.004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833 -0.00486 L 0.85434 0.003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5434 0.00348 L 0.85434 -0.2465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3.05556E-6 -0.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1.11111E-6 -0.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4.72222E-6 -0.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8.33333E-7 -0.2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0" grpId="1"/>
      <p:bldP spid="12" grpId="0"/>
      <p:bldP spid="12" grpId="1"/>
      <p:bldP spid="14" grpId="0"/>
      <p:bldP spid="1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065490" y="5255819"/>
            <a:ext cx="145142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16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/>
          <a:srcRect l="357" r="349"/>
          <a:stretch/>
        </p:blipFill>
        <p:spPr>
          <a:xfrm>
            <a:off x="0" y="-25713"/>
            <a:ext cx="9144000" cy="39044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1200" y="5255820"/>
            <a:ext cx="145142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1600" dirty="0"/>
          </a:p>
        </p:txBody>
      </p:sp>
      <p:sp>
        <p:nvSpPr>
          <p:cNvPr id="5" name="Rectangle 4"/>
          <p:cNvSpPr/>
          <p:nvPr/>
        </p:nvSpPr>
        <p:spPr>
          <a:xfrm>
            <a:off x="2162629" y="5255820"/>
            <a:ext cx="145142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1600" dirty="0"/>
          </a:p>
        </p:txBody>
      </p:sp>
      <p:sp>
        <p:nvSpPr>
          <p:cNvPr id="6" name="Right Brace 5"/>
          <p:cNvSpPr/>
          <p:nvPr/>
        </p:nvSpPr>
        <p:spPr>
          <a:xfrm rot="16200000">
            <a:off x="2041963" y="3596838"/>
            <a:ext cx="241335" cy="2902860"/>
          </a:xfrm>
          <a:prstGeom prst="rightBrace">
            <a:avLst>
              <a:gd name="adj1" fmla="val 66982"/>
              <a:gd name="adj2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" name="Rectangle 6"/>
          <p:cNvSpPr/>
          <p:nvPr/>
        </p:nvSpPr>
        <p:spPr>
          <a:xfrm>
            <a:off x="1986138" y="4317425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  <a:endParaRPr lang="en-GB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915705" y="4902200"/>
                <a:ext cx="18085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  <a:endParaRPr lang="en-GB" sz="16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705" y="4902200"/>
                <a:ext cx="1808508" cy="523220"/>
              </a:xfrm>
              <a:prstGeom prst="rect">
                <a:avLst/>
              </a:prstGeom>
              <a:blipFill>
                <a:blip r:embed="rId6"/>
                <a:stretch>
                  <a:fillRect l="-6734" t="-11628" r="-53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915705" y="5346987"/>
                <a:ext cx="179728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  <a:endParaRPr lang="en-GB" sz="16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705" y="5346987"/>
                <a:ext cx="1797287" cy="523220"/>
              </a:xfrm>
              <a:prstGeom prst="rect">
                <a:avLst/>
              </a:prstGeom>
              <a:blipFill>
                <a:blip r:embed="rId7"/>
                <a:stretch>
                  <a:fillRect l="-6780" t="-11628" r="-5763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986138" y="431742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3614061" y="5255820"/>
            <a:ext cx="145142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6516919" y="5255820"/>
            <a:ext cx="145142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  <a:endParaRPr lang="en-GB" sz="1600" dirty="0"/>
          </a:p>
        </p:txBody>
      </p:sp>
      <p:sp>
        <p:nvSpPr>
          <p:cNvPr id="14" name="Right Brace 13"/>
          <p:cNvSpPr/>
          <p:nvPr/>
        </p:nvSpPr>
        <p:spPr>
          <a:xfrm rot="16200000">
            <a:off x="4225784" y="1426370"/>
            <a:ext cx="241335" cy="7243796"/>
          </a:xfrm>
          <a:prstGeom prst="rightBrace">
            <a:avLst>
              <a:gd name="adj1" fmla="val 66982"/>
              <a:gd name="adj2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Rectangle 14"/>
          <p:cNvSpPr/>
          <p:nvPr/>
        </p:nvSpPr>
        <p:spPr>
          <a:xfrm>
            <a:off x="4179254" y="4317425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  <a:endParaRPr lang="en-GB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263443" y="3400036"/>
                <a:ext cx="407675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  <a:endParaRPr lang="en-GB" sz="1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3443" y="3400036"/>
                <a:ext cx="4076757" cy="523220"/>
              </a:xfrm>
              <a:prstGeom prst="rect">
                <a:avLst/>
              </a:prstGeom>
              <a:blipFill>
                <a:blip r:embed="rId8"/>
                <a:stretch>
                  <a:fillRect l="-2990" t="-12791" r="-1644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263443" y="3839754"/>
                <a:ext cx="195919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  <a:endParaRPr lang="en-GB" sz="1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3443" y="3839754"/>
                <a:ext cx="1959191" cy="523220"/>
              </a:xfrm>
              <a:prstGeom prst="rect">
                <a:avLst/>
              </a:prstGeom>
              <a:blipFill>
                <a:blip r:embed="rId9"/>
                <a:stretch>
                  <a:fillRect l="-6211" t="-12791" r="-4969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4100956" y="4317425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1600" dirty="0"/>
          </a:p>
        </p:txBody>
      </p:sp>
      <p:sp>
        <p:nvSpPr>
          <p:cNvPr id="19" name="Rectangle 18"/>
          <p:cNvSpPr/>
          <p:nvPr/>
        </p:nvSpPr>
        <p:spPr>
          <a:xfrm>
            <a:off x="718549" y="5255820"/>
            <a:ext cx="289550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  <a:endParaRPr lang="en-GB" sz="1600" dirty="0"/>
          </a:p>
        </p:txBody>
      </p:sp>
      <p:sp>
        <p:nvSpPr>
          <p:cNvPr id="20" name="Right Brace 19"/>
          <p:cNvSpPr/>
          <p:nvPr/>
        </p:nvSpPr>
        <p:spPr>
          <a:xfrm rot="16200000">
            <a:off x="3500069" y="2163885"/>
            <a:ext cx="241335" cy="5792364"/>
          </a:xfrm>
          <a:prstGeom prst="rightBrace">
            <a:avLst>
              <a:gd name="adj1" fmla="val 66982"/>
              <a:gd name="adj2" fmla="val 50000"/>
            </a:avLst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1" name="Rectangle 20"/>
          <p:cNvSpPr/>
          <p:nvPr/>
        </p:nvSpPr>
        <p:spPr>
          <a:xfrm>
            <a:off x="3435301" y="4341094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?</a:t>
            </a:r>
            <a:endParaRPr lang="en-GB" sz="1600" dirty="0"/>
          </a:p>
        </p:txBody>
      </p:sp>
      <p:sp>
        <p:nvSpPr>
          <p:cNvPr id="27" name="Rectangle 26"/>
          <p:cNvSpPr/>
          <p:nvPr/>
        </p:nvSpPr>
        <p:spPr>
          <a:xfrm>
            <a:off x="3418597" y="4341094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8</a:t>
            </a:r>
            <a:endParaRPr lang="en-GB" sz="1600" dirty="0"/>
          </a:p>
        </p:txBody>
      </p:sp>
      <p:sp>
        <p:nvSpPr>
          <p:cNvPr id="26" name="Rectangle 25"/>
          <p:cNvSpPr/>
          <p:nvPr/>
        </p:nvSpPr>
        <p:spPr>
          <a:xfrm>
            <a:off x="3621410" y="5255820"/>
            <a:ext cx="2895509" cy="899885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  <a:endParaRPr lang="en-GB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790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3" grpId="0" animBg="1"/>
      <p:bldP spid="5" grpId="0" animBg="1"/>
      <p:bldP spid="5" grpId="1" animBg="1"/>
      <p:bldP spid="5" grpId="2" animBg="1"/>
      <p:bldP spid="6" grpId="0" animBg="1"/>
      <p:bldP spid="6" grpId="1" animBg="1"/>
      <p:bldP spid="7" grpId="0"/>
      <p:bldP spid="7" grpId="1"/>
      <p:bldP spid="7" grpId="2"/>
      <p:bldP spid="8" grpId="0"/>
      <p:bldP spid="8" grpId="1"/>
      <p:bldP spid="9" grpId="0"/>
      <p:bldP spid="9" grpId="1"/>
      <p:bldP spid="10" grpId="0"/>
      <p:bldP spid="10" grpId="1"/>
      <p:bldP spid="11" grpId="0" animBg="1"/>
      <p:bldP spid="11" grpId="1" animBg="1"/>
      <p:bldP spid="11" grpId="2" animBg="1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 animBg="1"/>
      <p:bldP spid="20" grpId="0" animBg="1"/>
      <p:bldP spid="21" grpId="0"/>
      <p:bldP spid="21" grpId="1"/>
      <p:bldP spid="27" grpId="0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last question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08562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9.9|4.8|1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9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.4|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.4|0.8|2.6|0.9|4.6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.5|2.8|2.7|9.3|4.4|3.8|5.6|7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2.5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6|4.2|17.8|2.5|7.9|9|5.8|22|11.8|7.9|11.6|1.5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8.1|0.9|5.4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7.5|1.7|8.8|2.3|0.9|1.7|0.4|1.3|0.2|0.5|0.2|0.4|0.2|0.3|0.2|0.4|0.2|0.6|0.3|0.6|0.4|5.8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9|8.5|0.9|9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14.2|7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8.1|2.9|2.7|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.6|2.3|1.8|6|4.7|6.4|5.2|7.7|1|1|0.9|1.4|1.2|6.3|6.8|5.8|1.5|3.3|7|5.8|1.4|2.5|16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13829</TotalTime>
  <Words>354</Words>
  <Application>Microsoft Office PowerPoint</Application>
  <PresentationFormat>On-screen Show (4:3)</PresentationFormat>
  <Paragraphs>110</Paragraphs>
  <Slides>19</Slides>
  <Notes>0</Notes>
  <HiddenSlides>2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2 – 6 on the worksheet</vt:lpstr>
      <vt:lpstr>PowerPoint Presentation</vt:lpstr>
      <vt:lpstr>PowerPoint Presentation</vt:lpstr>
      <vt:lpstr>Have a go at the last question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250</cp:revision>
  <dcterms:created xsi:type="dcterms:W3CDTF">2019-07-05T11:02:13Z</dcterms:created>
  <dcterms:modified xsi:type="dcterms:W3CDTF">2021-04-15T11:03:58Z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