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4"/>
  </p:notesMasterIdLst>
  <p:sldIdLst>
    <p:sldId id="296" r:id="rId11"/>
    <p:sldId id="297" r:id="rId12"/>
    <p:sldId id="319" r:id="rId13"/>
    <p:sldId id="299" r:id="rId14"/>
    <p:sldId id="320" r:id="rId15"/>
    <p:sldId id="321" r:id="rId16"/>
    <p:sldId id="304" r:id="rId17"/>
    <p:sldId id="300" r:id="rId18"/>
    <p:sldId id="311" r:id="rId19"/>
    <p:sldId id="322" r:id="rId20"/>
    <p:sldId id="323" r:id="rId21"/>
    <p:sldId id="325" r:id="rId22"/>
    <p:sldId id="326" r:id="rId23"/>
    <p:sldId id="327" r:id="rId24"/>
    <p:sldId id="328" r:id="rId25"/>
    <p:sldId id="329" r:id="rId26"/>
    <p:sldId id="330" r:id="rId27"/>
    <p:sldId id="331" r:id="rId28"/>
    <p:sldId id="332" r:id="rId29"/>
    <p:sldId id="315" r:id="rId30"/>
    <p:sldId id="317" r:id="rId31"/>
    <p:sldId id="318" r:id="rId32"/>
    <p:sldId id="308" r:id="rId3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>
        <p:scale>
          <a:sx n="81" d="100"/>
          <a:sy n="81" d="100"/>
        </p:scale>
        <p:origin x="-1080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08/04/2021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08/04/2021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4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15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15.png"/><Relationship Id="rId7" Type="http://schemas.openxmlformats.org/officeDocument/2006/relationships/image" Target="../media/image3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15.png"/><Relationship Id="rId7" Type="http://schemas.openxmlformats.org/officeDocument/2006/relationships/image" Target="../media/image3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190735F2-F0A3-44CD-8F35-1E1611D384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1443" y="2185308"/>
            <a:ext cx="609043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659582" y="416733"/>
            <a:ext cx="743115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words help us compare heights and which help up compare lengths?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45817" y="4343972"/>
            <a:ext cx="1937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taller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792897" y="3765548"/>
            <a:ext cx="1937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shorter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542252" y="2845831"/>
            <a:ext cx="1937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same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833218" y="4764654"/>
            <a:ext cx="1937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tallest</a:t>
            </a:r>
          </a:p>
        </p:txBody>
      </p:sp>
      <p:sp>
        <p:nvSpPr>
          <p:cNvPr id="26" name="Rectangle 25"/>
          <p:cNvSpPr/>
          <p:nvPr/>
        </p:nvSpPr>
        <p:spPr>
          <a:xfrm>
            <a:off x="1123247" y="1846725"/>
            <a:ext cx="11699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tall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406365" y="1795644"/>
            <a:ext cx="1937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short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289450" y="2110768"/>
            <a:ext cx="21989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longer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861935" y="3268359"/>
            <a:ext cx="27370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shortest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45560" y="2660007"/>
            <a:ext cx="21989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longest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442756" y="5087820"/>
            <a:ext cx="21989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long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29543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7037E-6 L -0.00278 -0.02824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" y="-1412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L -0.03646 -0.28379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3" y="-14190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33333E-6 L -0.33975 -0.24167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97" y="-12083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6 L 0.02153 -0.01945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" y="-972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81481E-6 L 0.19809 -0.20023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96" y="-10023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96296E-6 L 0.00677 0.24838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0" y="12407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0.34826 -0.49352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13" y="-24676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11111E-6 L 0.03889 0.04421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4" y="2199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6 L 0.55868 0.06505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34" y="3241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11111E-6 L -0.18142 -0.02361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80" y="-1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6" grpId="0"/>
      <p:bldP spid="26" grpId="1"/>
      <p:bldP spid="28" grpId="0"/>
      <p:bldP spid="28" grpId="1"/>
      <p:bldP spid="31" grpId="0"/>
      <p:bldP spid="31" grpId="1"/>
      <p:bldP spid="33" grpId="0"/>
      <p:bldP spid="33" grpId="1"/>
      <p:bldP spid="34" grpId="0"/>
      <p:bldP spid="34" grpId="1"/>
      <p:bldP spid="35" grpId="0"/>
      <p:bldP spid="35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693" y="679337"/>
            <a:ext cx="2685439" cy="27841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28096">
            <a:off x="5196474" y="494774"/>
            <a:ext cx="2705100" cy="30861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04736" y="168265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Who is tallest or taller?</a:t>
            </a:r>
          </a:p>
        </p:txBody>
      </p:sp>
      <p:sp>
        <p:nvSpPr>
          <p:cNvPr id="5" name="Oval 4"/>
          <p:cNvSpPr/>
          <p:nvPr/>
        </p:nvSpPr>
        <p:spPr>
          <a:xfrm>
            <a:off x="6348868" y="943520"/>
            <a:ext cx="1515243" cy="2088107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2156945" y="1007230"/>
            <a:ext cx="665192" cy="992592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52738" y="5512984"/>
            <a:ext cx="66537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Remember to stand up straight.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773" y="3273510"/>
            <a:ext cx="2039346" cy="1931658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5451979" y="3152623"/>
            <a:ext cx="1515243" cy="2088107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2693" y="4464033"/>
            <a:ext cx="1250012" cy="875008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1325125" y="3461411"/>
            <a:ext cx="2577012" cy="799927"/>
          </a:xfrm>
          <a:prstGeom prst="wedgeRoundRectCallout">
            <a:avLst>
              <a:gd name="adj1" fmla="val -34979"/>
              <a:gd name="adj2" fmla="val 7678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1289597" y="3476605"/>
            <a:ext cx="2737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can see who is tallest!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433" y="3461411"/>
            <a:ext cx="1567650" cy="198943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88325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/>
      <p:bldP spid="9" grpId="0" animBg="1"/>
      <p:bldP spid="9" grpId="1" animBg="1"/>
      <p:bldP spid="11" grpId="0" animBg="1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3061" y="2183214"/>
            <a:ext cx="1821200" cy="3455675"/>
          </a:xfrm>
          <a:prstGeom prst="rect">
            <a:avLst/>
          </a:prstGeom>
        </p:spPr>
      </p:pic>
      <p:cxnSp>
        <p:nvCxnSpPr>
          <p:cNvPr id="3" name="Straight Connector 2"/>
          <p:cNvCxnSpPr/>
          <p:nvPr/>
        </p:nvCxnSpPr>
        <p:spPr>
          <a:xfrm>
            <a:off x="954127" y="4651970"/>
            <a:ext cx="7206018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-497172" y="37360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Who is the tallest?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780033" y="2183214"/>
            <a:ext cx="1195088" cy="151448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25864" y="1900365"/>
            <a:ext cx="1448553" cy="175433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470" y="3485348"/>
            <a:ext cx="1395824" cy="15335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068" y="2620658"/>
            <a:ext cx="1649077" cy="203361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937" y="1914123"/>
            <a:ext cx="1602818" cy="214448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-305684" y="94274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can we compare?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17010" y="5517859"/>
            <a:ext cx="73515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Remember to stand up side by side.</a:t>
            </a:r>
          </a:p>
        </p:txBody>
      </p:sp>
      <p:sp>
        <p:nvSpPr>
          <p:cNvPr id="14" name="Oval 13"/>
          <p:cNvSpPr/>
          <p:nvPr/>
        </p:nvSpPr>
        <p:spPr>
          <a:xfrm>
            <a:off x="3849573" y="1869671"/>
            <a:ext cx="1598424" cy="2782299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954127" y="1869671"/>
            <a:ext cx="7206018" cy="0"/>
          </a:xfrm>
          <a:prstGeom prst="line">
            <a:avLst/>
          </a:prstGeom>
          <a:ln w="571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759740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33333E-6 L -0.00486 0.103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518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7037E-6 L 0.01632 0.1833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6" y="9167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11111E-6 L 0.05226 0.1870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4" y="935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07407E-6 L 0.01077 0.04329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8" y="215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59259E-6 L -0.00191 -0.02801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-1412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-0.00191 -0.1002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-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3" grpId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663910" y="4204023"/>
            <a:ext cx="751516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736" y="3407721"/>
            <a:ext cx="639796" cy="90387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736" y="3108185"/>
            <a:ext cx="639796" cy="9038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736" y="2806017"/>
            <a:ext cx="639796" cy="90387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736" y="2503849"/>
            <a:ext cx="639796" cy="9038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736" y="2195092"/>
            <a:ext cx="639796" cy="90387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564" y="3410514"/>
            <a:ext cx="639796" cy="90387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564" y="3098964"/>
            <a:ext cx="639796" cy="90387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564" y="2774351"/>
            <a:ext cx="639796" cy="90387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736" y="1902145"/>
            <a:ext cx="639796" cy="90387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887437" y="1828825"/>
            <a:ext cx="15340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blue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337605" y="1274069"/>
            <a:ext cx="15340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green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652419" y="2860953"/>
            <a:ext cx="7540605" cy="13855"/>
          </a:xfrm>
          <a:prstGeom prst="line">
            <a:avLst/>
          </a:prstGeom>
          <a:ln w="285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260601" y="464364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    tower is taller.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490855" y="536461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    tower is shorter.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7.40741E-7 L -0.04166 0.51736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3" y="25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48148E-6 L 0.00782 -0.12315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-6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22222E-6 L -0.19375 0.48727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687" y="2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6" grpId="0"/>
      <p:bldP spid="16" grpId="1"/>
      <p:bldP spid="17" grpId="0"/>
      <p:bldP spid="17" grpId="1"/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34998" y="55778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Let’s compare height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87967" y="1909133"/>
            <a:ext cx="3214254" cy="3436215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4186860" y="1909133"/>
            <a:ext cx="3695187" cy="3436215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628721" y="5058386"/>
            <a:ext cx="7081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latin typeface="KG Primary Penmanship" panose="02000506000000020003" pitchFamily="2" charset="0"/>
                <a:sym typeface="Wingdings" panose="05000000000000000000" pitchFamily="2" charset="2"/>
              </a:rPr>
              <a:t></a:t>
            </a:r>
            <a:endParaRPr lang="en-GB" sz="8000" dirty="0">
              <a:latin typeface="KG Primary Penmanship" panose="02000506000000020003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051" y="2627651"/>
            <a:ext cx="2299519" cy="30224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2717" y="3376472"/>
            <a:ext cx="2047998" cy="217776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651754" y="5035600"/>
            <a:ext cx="7081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latin typeface="KG Primary Penmanship" panose="02000506000000020003" pitchFamily="2" charset="0"/>
                <a:sym typeface="Wingdings" panose="05000000000000000000" pitchFamily="2" charset="2"/>
              </a:rPr>
              <a:t></a:t>
            </a:r>
            <a:endParaRPr lang="en-GB" sz="8000" dirty="0">
              <a:latin typeface="KG Primary Penmanship" panose="02000506000000020003" pitchFamily="2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861" y="2300629"/>
            <a:ext cx="1777243" cy="315744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4218" y="1487543"/>
            <a:ext cx="2187830" cy="415134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101143" y="113682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Who is shorter?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344551" y="547721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is taller?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205" y="4141223"/>
            <a:ext cx="639796" cy="90387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205" y="3841687"/>
            <a:ext cx="639796" cy="90387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205" y="3539519"/>
            <a:ext cx="639796" cy="9038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205" y="3237351"/>
            <a:ext cx="639796" cy="90387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205" y="2941657"/>
            <a:ext cx="639796" cy="9038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205" y="2623002"/>
            <a:ext cx="639796" cy="90387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205" y="2320834"/>
            <a:ext cx="639796" cy="90387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8033" y="4144016"/>
            <a:ext cx="639796" cy="90387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8033" y="3832466"/>
            <a:ext cx="639796" cy="90387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8033" y="3520916"/>
            <a:ext cx="639796" cy="90387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8033" y="3224706"/>
            <a:ext cx="639796" cy="903872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834256" y="4528983"/>
            <a:ext cx="7081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latin typeface="KG Primary Penmanship" panose="02000506000000020003" pitchFamily="2" charset="0"/>
                <a:sym typeface="Wingdings" panose="05000000000000000000" pitchFamily="2" charset="2"/>
              </a:rPr>
              <a:t></a:t>
            </a:r>
            <a:endParaRPr lang="en-GB" sz="8000" dirty="0">
              <a:latin typeface="KG Primary Penmanship" panose="02000506000000020003" pitchFamily="2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984565" y="1511932"/>
            <a:ext cx="3214254" cy="3436215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4694355" y="1511932"/>
            <a:ext cx="3214254" cy="3436215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1482" y="2596073"/>
            <a:ext cx="1524866" cy="235472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2287" y="1980380"/>
            <a:ext cx="1524866" cy="301120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175288" y="4550384"/>
            <a:ext cx="7081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latin typeface="KG Primary Penmanship" panose="02000506000000020003" pitchFamily="2" charset="0"/>
                <a:sym typeface="Wingdings" panose="05000000000000000000" pitchFamily="2" charset="2"/>
              </a:rPr>
              <a:t></a:t>
            </a:r>
            <a:endParaRPr lang="en-GB" sz="8000" dirty="0">
              <a:latin typeface="KG Primary Penmanship" panose="02000506000000020003" pitchFamily="2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  <p:bldP spid="19" grpId="0" animBg="1"/>
      <p:bldP spid="22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64174" y="148326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tall are you?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4551" y="263036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find someone taller?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27549" y="3669322"/>
            <a:ext cx="73515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find someone shorter?</a:t>
            </a:r>
          </a:p>
        </p:txBody>
      </p:sp>
    </p:spTree>
    <p:extLst>
      <p:ext uri="{BB962C8B-B14F-4D97-AF65-F5344CB8AC3E}">
        <p14:creationId xmlns:p14="http://schemas.microsoft.com/office/powerpoint/2010/main" val="4128747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646" y="2883659"/>
            <a:ext cx="2743200" cy="22479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1564" y="1773346"/>
            <a:ext cx="1633038" cy="18086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152" y="1437253"/>
            <a:ext cx="3283322" cy="3745761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954127" y="4870338"/>
            <a:ext cx="7206018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806277" y="1911048"/>
            <a:ext cx="7206018" cy="0"/>
          </a:xfrm>
          <a:prstGeom prst="line">
            <a:avLst/>
          </a:prstGeom>
          <a:ln w="571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05455" y="5229161"/>
            <a:ext cx="1250012" cy="875008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3128473" y="5131559"/>
            <a:ext cx="2985723" cy="799927"/>
          </a:xfrm>
          <a:prstGeom prst="wedgeRoundRectCallout">
            <a:avLst>
              <a:gd name="adj1" fmla="val -61459"/>
              <a:gd name="adj2" fmla="val 171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092946" y="5146753"/>
            <a:ext cx="30212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can see they are the SAME height.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871841" y="5185801"/>
            <a:ext cx="34634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Panda is shorter than 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the brown bear.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89406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22222E-6 L 0.17049 0.20393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24" y="10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 animBg="1"/>
      <p:bldP spid="12" grpId="0"/>
      <p:bldP spid="12" grpId="1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find 3 things shorter than you?</a:t>
            </a:r>
          </a:p>
        </p:txBody>
      </p:sp>
    </p:spTree>
    <p:extLst>
      <p:ext uri="{BB962C8B-B14F-4D97-AF65-F5344CB8AC3E}">
        <p14:creationId xmlns:p14="http://schemas.microsoft.com/office/powerpoint/2010/main" val="6261623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find 3 things taller than you?</a:t>
            </a:r>
          </a:p>
        </p:txBody>
      </p:sp>
    </p:spTree>
    <p:extLst>
      <p:ext uri="{BB962C8B-B14F-4D97-AF65-F5344CB8AC3E}">
        <p14:creationId xmlns:p14="http://schemas.microsoft.com/office/powerpoint/2010/main" val="16699215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</a:t>
            </a:r>
            <a:r>
              <a:rPr lang="en-GB"/>
              <a:t>find 3 things </a:t>
            </a:r>
            <a:r>
              <a:rPr lang="en-GB" dirty="0"/>
              <a:t>the same height as you?</a:t>
            </a:r>
          </a:p>
        </p:txBody>
      </p:sp>
    </p:spTree>
    <p:extLst>
      <p:ext uri="{BB962C8B-B14F-4D97-AF65-F5344CB8AC3E}">
        <p14:creationId xmlns:p14="http://schemas.microsoft.com/office/powerpoint/2010/main" val="19570913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-321721" y="36348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Which is the longest?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321722" y="91572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How can we compare?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8484" y="5586136"/>
            <a:ext cx="73515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Remember to line them up carefully.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16457">
            <a:off x="2030106" y="1643587"/>
            <a:ext cx="3133725" cy="59150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64373">
            <a:off x="1703669" y="-538099"/>
            <a:ext cx="3133725" cy="591502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35152">
            <a:off x="4883989" y="1292148"/>
            <a:ext cx="2659532" cy="50199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1020381" y="1605968"/>
            <a:ext cx="13648" cy="364449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157215" y="1716460"/>
            <a:ext cx="13648" cy="364449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725066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0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7500000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900000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0.03455 -0.0796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9" y="-3981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85185E-6 L -0.3467 -0.05695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44" y="-2847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33333E-6 L -0.01875 0.0474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8" y="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-174594" y="34703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Which is the shortest?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8759" y="5543916"/>
            <a:ext cx="73515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Remember to line them up carefully.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16457">
            <a:off x="2030106" y="1643587"/>
            <a:ext cx="3133725" cy="59150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64373">
            <a:off x="1703669" y="-538099"/>
            <a:ext cx="3133725" cy="591502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35152">
            <a:off x="4883989" y="1292148"/>
            <a:ext cx="2659532" cy="50199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1020381" y="1605968"/>
            <a:ext cx="13648" cy="364449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130424" y="1716460"/>
            <a:ext cx="13648" cy="364449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240061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0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7500000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900000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0.03455 -0.0796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9" y="-3981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85185E-6 L -0.34513 -0.0349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57" y="-1759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33333E-6 L -0.01875 0.0474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8" y="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find 3 things longer than your spoon?</a:t>
            </a:r>
          </a:p>
        </p:txBody>
      </p:sp>
    </p:spTree>
    <p:extLst>
      <p:ext uri="{BB962C8B-B14F-4D97-AF65-F5344CB8AC3E}">
        <p14:creationId xmlns:p14="http://schemas.microsoft.com/office/powerpoint/2010/main" val="29568640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find 3 things shorter than your spoon?</a:t>
            </a:r>
          </a:p>
        </p:txBody>
      </p:sp>
    </p:spTree>
    <p:extLst>
      <p:ext uri="{BB962C8B-B14F-4D97-AF65-F5344CB8AC3E}">
        <p14:creationId xmlns:p14="http://schemas.microsoft.com/office/powerpoint/2010/main" val="27993338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397">
            <a:off x="4046318" y="1600119"/>
            <a:ext cx="3314700" cy="30861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-52697" y="52558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Let’s compare fingers!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67512" y="4449861"/>
            <a:ext cx="7511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Which of your fingers is the longest?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18615" y="4970070"/>
            <a:ext cx="7695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Which of your fingers is the shortest?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75487" y="5519865"/>
            <a:ext cx="7695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Do you have 2 fingers the same length?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3089886"/>
            <a:ext cx="1773044" cy="124360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135584" y="2273184"/>
            <a:ext cx="2737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I don’t have any fingers…</a:t>
            </a:r>
          </a:p>
        </p:txBody>
      </p:sp>
      <p:sp>
        <p:nvSpPr>
          <p:cNvPr id="16" name="Rounded Rectangular Callout 15"/>
          <p:cNvSpPr/>
          <p:nvPr/>
        </p:nvSpPr>
        <p:spPr>
          <a:xfrm>
            <a:off x="1193146" y="2276671"/>
            <a:ext cx="2577012" cy="799927"/>
          </a:xfrm>
          <a:prstGeom prst="wedgeRoundRectCallout">
            <a:avLst>
              <a:gd name="adj1" fmla="val 4906"/>
              <a:gd name="adj2" fmla="val 96213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70050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2" grpId="0"/>
      <p:bldP spid="13" grpId="0"/>
      <p:bldP spid="15" grpId="0"/>
      <p:bldP spid="1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1392182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1534871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520691">
            <a:off x="1229401" y="1582558"/>
            <a:ext cx="3416978" cy="525606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43503">
            <a:off x="2116266" y="1663744"/>
            <a:ext cx="1643250" cy="232175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897069">
            <a:off x="5391919" y="1621049"/>
            <a:ext cx="1643250" cy="23217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65575" y="2217752"/>
            <a:ext cx="2535265" cy="2892344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5081954" y="2396291"/>
            <a:ext cx="0" cy="253526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64587" y="2050963"/>
            <a:ext cx="3416978" cy="525606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872412" y="5584432"/>
            <a:ext cx="17430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shortest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-138913" y="345776"/>
            <a:ext cx="78529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put these in order from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longest to shortest?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89001" y="5567327"/>
            <a:ext cx="17430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longest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44607">
            <a:off x="125796" y="1890542"/>
            <a:ext cx="2535265" cy="289234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41449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07407E-6 L -0.47917 0.10995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58" y="5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44444E-6 L -0.13732 0.3787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75" y="18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7.40741E-7 L 0.12431 0.25463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15" y="12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3" grpId="0"/>
      <p:bldP spid="1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51180" y="4552493"/>
            <a:ext cx="67599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  is taller than the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754" y="2945507"/>
            <a:ext cx="1254492" cy="87814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180" y="1828111"/>
            <a:ext cx="2216126" cy="199554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479" y="3127135"/>
            <a:ext cx="953691" cy="69651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105" y="281784"/>
            <a:ext cx="2671947" cy="369791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98" y="2276051"/>
            <a:ext cx="1373226" cy="1733279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773815" y="5618877"/>
            <a:ext cx="67599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  is shorter than the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157" y="4315046"/>
            <a:ext cx="666597" cy="84137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157" y="5320567"/>
            <a:ext cx="907638" cy="81729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337" y="4483668"/>
            <a:ext cx="805665" cy="56396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2346" y="4466089"/>
            <a:ext cx="953691" cy="69651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3170" y="5031234"/>
            <a:ext cx="764882" cy="105858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93933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/>
      <p:bldP spid="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747574" y="5533501"/>
            <a:ext cx="191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shortest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593110" y="4665599"/>
            <a:ext cx="191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tallest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754" y="2945507"/>
            <a:ext cx="1254492" cy="87814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180" y="1828111"/>
            <a:ext cx="2216126" cy="199554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479" y="3127135"/>
            <a:ext cx="953691" cy="69651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105" y="281784"/>
            <a:ext cx="2671947" cy="369791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98" y="2276051"/>
            <a:ext cx="1373226" cy="1733279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76781" y="4665599"/>
            <a:ext cx="74257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   is the            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71638" y="5549667"/>
            <a:ext cx="67599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 is the                 .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967" y="3690467"/>
            <a:ext cx="1123600" cy="155503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5556" y="5460949"/>
            <a:ext cx="1047621" cy="69651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76877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/>
      <p:bldP spid="15" grpId="0"/>
      <p:bldP spid="23" grpId="0"/>
      <p:bldP spid="2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8|2.4|1.8|2|2.3|2.6|2.4|2.5|2.5|2|14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8|1.6|7.2|15.1|2.8|11.4|1.7|17.4|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8.7|3.3|6.5|7.5|2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3.1|1.7|1.7|12.3|5.8|2.5|3.7|4.2|2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5.4|2.5|10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3.4|4.2|6.9|1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2|5.4|12.6|7.2|5.3|0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8.4|2.6|2.3|2.3|1|9|3|1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1.2|1.1|2|1.9|0.8|3.2|16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12.2|4.9|3.7|6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2.2|2.2|3.3|8.8|1.3|1.1|0.8|0.8|4.4|2.6|4.5|5.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4.7|4.1|5.9|3.1|4.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5.3|4.5|5.2|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documentManagement/types"/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7343</TotalTime>
  <Words>303</Words>
  <Application>Microsoft Office PowerPoint</Application>
  <PresentationFormat>On-screen Show (4:3)</PresentationFormat>
  <Paragraphs>69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Can you find 3 things shorter than you?</vt:lpstr>
      <vt:lpstr>Can you find 3 things taller than you?</vt:lpstr>
      <vt:lpstr>Can you find 3 things the same height as you?</vt:lpstr>
      <vt:lpstr>PowerPoint Presentation</vt:lpstr>
      <vt:lpstr>PowerPoint Presentation</vt:lpstr>
      <vt:lpstr>Can you find 3 things longer than your spoon?</vt:lpstr>
      <vt:lpstr>Can you find 3 things shorter than your spoon?</vt:lpstr>
      <vt:lpstr>PowerPoint Presentation</vt:lpstr>
      <vt:lpstr>PowerPoint Presentation</vt:lpstr>
      <vt:lpstr>PowerPoint Presentation</vt:lpstr>
      <vt:lpstr>PowerPoint Presentation</vt:lpstr>
      <vt:lpstr>Have a go at the questions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245</cp:revision>
  <dcterms:created xsi:type="dcterms:W3CDTF">2019-07-05T11:02:13Z</dcterms:created>
  <dcterms:modified xsi:type="dcterms:W3CDTF">2021-04-08T08:42:39Z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