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828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03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648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660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116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593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04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130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29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181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525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B84D8-276A-4F08-8146-2BA2B9D51843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FD9C2-FE68-4640-BBB9-F2D0F0A60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94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Easy: Cut out characters and match them to the labels.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49010" y="3685336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witch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001993" y="3701837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princess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66555" y="3710118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giant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73431" y="3747963"/>
            <a:ext cx="23630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three bears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142648" y="3747963"/>
            <a:ext cx="18157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girl</a:t>
            </a:r>
          </a:p>
        </p:txBody>
      </p:sp>
    </p:spTree>
    <p:extLst>
      <p:ext uri="{BB962C8B-B14F-4D97-AF65-F5344CB8AC3E}">
        <p14:creationId xmlns:p14="http://schemas.microsoft.com/office/powerpoint/2010/main" val="85660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Middle: Cut out characters and stick onto the letter that is for them. Talk about how they might feel and why.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2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64796" y="1412528"/>
            <a:ext cx="5517810" cy="34230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4440" y="323214"/>
            <a:ext cx="3971925" cy="5400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916" y="423691"/>
            <a:ext cx="4354219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980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00" y="207373"/>
            <a:ext cx="5127725" cy="59695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5425" y="3029131"/>
            <a:ext cx="4079185" cy="28081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425" y="247650"/>
            <a:ext cx="37433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844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8686" y="2857455"/>
            <a:ext cx="9144000" cy="165576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Hard: Read the letters. Cut out characters and stick them in your book. Write a sentence saying how the character would feel when they received it. </a:t>
            </a:r>
          </a:p>
          <a:p>
            <a:r>
              <a:rPr lang="en-GB" dirty="0">
                <a:latin typeface="Comic Sans MS" panose="030F0702030302020204" pitchFamily="66" charset="0"/>
              </a:rPr>
              <a:t>- Use ‘because’ and ‘and’ to link ideas.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70" y="250230"/>
            <a:ext cx="1129053" cy="17442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3381" y="190161"/>
            <a:ext cx="1151316" cy="2290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392" y="244589"/>
            <a:ext cx="931303" cy="182297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8448" y="452746"/>
            <a:ext cx="696400" cy="133923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14848" y="484790"/>
            <a:ext cx="616023" cy="1101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39238" y="719096"/>
            <a:ext cx="610262" cy="9286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6414" y="484790"/>
            <a:ext cx="647408" cy="134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64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-664796" y="1412528"/>
            <a:ext cx="5517810" cy="34230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4440" y="323214"/>
            <a:ext cx="3971925" cy="5400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22916" y="423691"/>
            <a:ext cx="4354219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302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00" y="207373"/>
            <a:ext cx="5127725" cy="59695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5425" y="3029131"/>
            <a:ext cx="4079185" cy="28081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5425" y="247650"/>
            <a:ext cx="3743325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760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85</Words>
  <Application>Microsoft Office PowerPoint</Application>
  <PresentationFormat>Widescreen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5</cp:revision>
  <dcterms:created xsi:type="dcterms:W3CDTF">2021-04-11T11:15:32Z</dcterms:created>
  <dcterms:modified xsi:type="dcterms:W3CDTF">2021-04-18T11:03:09Z</dcterms:modified>
</cp:coreProperties>
</file>