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2" r:id="rId4"/>
    <p:sldId id="257"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579132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68777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025043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DD047A5-A51D-4781-A034-6DF22408A9C1}"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44877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DD047A5-A51D-4781-A034-6DF22408A9C1}" type="datetimeFigureOut">
              <a:rPr lang="en-GB" smtClean="0"/>
              <a:t>10/02/2021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1748986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DD047A5-A51D-4781-A034-6DF22408A9C1}" type="datetimeFigureOut">
              <a:rPr lang="en-GB" smtClean="0"/>
              <a:t>10/02/2021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36931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D047A5-A51D-4781-A034-6DF22408A9C1}" type="datetimeFigureOut">
              <a:rPr lang="en-GB" smtClean="0"/>
              <a:t>10/02/2021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476345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D047A5-A51D-4781-A034-6DF22408A9C1}"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243141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D047A5-A51D-4781-A034-6DF22408A9C1}"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2902615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1390550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1991387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D047A5-A51D-4781-A034-6DF22408A9C1}" type="datetimeFigureOut">
              <a:rPr lang="en-GB" smtClean="0"/>
              <a:t>10/02/2021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045FCF-3597-4030-8523-49C3C5438C81}" type="slidenum">
              <a:rPr lang="en-GB" smtClean="0"/>
              <a:t>‹#›</a:t>
            </a:fld>
            <a:endParaRPr lang="en-GB"/>
          </a:p>
        </p:txBody>
      </p:sp>
    </p:spTree>
    <p:extLst>
      <p:ext uri="{BB962C8B-B14F-4D97-AF65-F5344CB8AC3E}">
        <p14:creationId xmlns:p14="http://schemas.microsoft.com/office/powerpoint/2010/main" val="257867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teach/school-radio/history-tudors-music/zm4gvk7"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hyperlink" Target="https://www.youtube.com/watch?v=-Ns14mCcFig"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47664" y="260648"/>
            <a:ext cx="6696744" cy="1015663"/>
          </a:xfrm>
          <a:prstGeom prst="rect">
            <a:avLst/>
          </a:prstGeom>
          <a:noFill/>
        </p:spPr>
        <p:txBody>
          <a:bodyPr wrap="square" rtlCol="0">
            <a:spAutoFit/>
          </a:bodyPr>
          <a:lstStyle/>
          <a:p>
            <a:pPr algn="ctr"/>
            <a:r>
              <a:rPr lang="en-GB" sz="6000" b="1" u="sng" dirty="0" smtClean="0">
                <a:latin typeface="Algerian" pitchFamily="82" charset="0"/>
              </a:rPr>
              <a:t>Tudor Music</a:t>
            </a:r>
            <a:endParaRPr lang="en-GB" sz="6000" b="1" u="sng" dirty="0">
              <a:latin typeface="Algerian" pitchFamily="82" charset="0"/>
            </a:endParaRPr>
          </a:p>
        </p:txBody>
      </p:sp>
      <p:pic>
        <p:nvPicPr>
          <p:cNvPr id="3078" name="Picture 6" descr="Image result for tudor  minstre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72" y="2153725"/>
            <a:ext cx="7920880" cy="44554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19572" y="1276311"/>
            <a:ext cx="7920880" cy="584775"/>
          </a:xfrm>
          <a:prstGeom prst="rect">
            <a:avLst/>
          </a:prstGeom>
          <a:noFill/>
        </p:spPr>
        <p:txBody>
          <a:bodyPr wrap="square" rtlCol="0">
            <a:spAutoFit/>
          </a:bodyPr>
          <a:lstStyle/>
          <a:p>
            <a:r>
              <a:rPr lang="en-GB" sz="3200" dirty="0" smtClean="0">
                <a:latin typeface="Comic Sans MS" pitchFamily="66" charset="0"/>
              </a:rPr>
              <a:t>L.O. Listen to and discuss Tudor music.</a:t>
            </a:r>
            <a:endParaRPr lang="en-GB" sz="3200" dirty="0">
              <a:latin typeface="Comic Sans MS" pitchFamily="66" charset="0"/>
            </a:endParaRPr>
          </a:p>
        </p:txBody>
      </p:sp>
    </p:spTree>
    <p:extLst>
      <p:ext uri="{BB962C8B-B14F-4D97-AF65-F5344CB8AC3E}">
        <p14:creationId xmlns:p14="http://schemas.microsoft.com/office/powerpoint/2010/main" val="3795260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8475" y="260648"/>
            <a:ext cx="7344816" cy="2308324"/>
          </a:xfrm>
          <a:prstGeom prst="rect">
            <a:avLst/>
          </a:prstGeom>
          <a:noFill/>
        </p:spPr>
        <p:txBody>
          <a:bodyPr wrap="square" rtlCol="0">
            <a:spAutoFit/>
          </a:bodyPr>
          <a:lstStyle/>
          <a:p>
            <a:r>
              <a:rPr lang="en-GB" sz="2400" dirty="0" smtClean="0">
                <a:latin typeface="Comic Sans MS" pitchFamily="66" charset="0"/>
              </a:rPr>
              <a:t>This week you have been learning about a famous Tudor monarch named King Henry VIII. He is famous for throwing lavish feasts and parties similar to the scene you can see in the painting below. During these parties, people enjoyed feasting, dancing and listening to music.</a:t>
            </a:r>
            <a:endParaRPr lang="en-GB" sz="2400" dirty="0">
              <a:latin typeface="Comic Sans MS" pitchFamily="66" charset="0"/>
            </a:endParaRPr>
          </a:p>
        </p:txBody>
      </p:sp>
      <p:pic>
        <p:nvPicPr>
          <p:cNvPr id="2050" name="Picture 2" descr="https://nerdalicious.com.au/wp-content/uploads/2016/12/The-Banquet-Scene-Henry-VI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587" y="2597781"/>
            <a:ext cx="5328592" cy="3815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9639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76672"/>
            <a:ext cx="8208912" cy="1200329"/>
          </a:xfrm>
          <a:prstGeom prst="rect">
            <a:avLst/>
          </a:prstGeom>
          <a:noFill/>
        </p:spPr>
        <p:txBody>
          <a:bodyPr wrap="square" rtlCol="0">
            <a:spAutoFit/>
          </a:bodyPr>
          <a:lstStyle/>
          <a:p>
            <a:r>
              <a:rPr lang="en-GB" sz="2400" dirty="0" smtClean="0">
                <a:latin typeface="Comic Sans MS" pitchFamily="66" charset="0"/>
              </a:rPr>
              <a:t>Tudor musicians and entertainers were called Minstrels and they would play on a minstrels gallery (similar to a balcony) as seen in the pictures below. </a:t>
            </a:r>
            <a:endParaRPr lang="en-GB" sz="2400" dirty="0">
              <a:latin typeface="Comic Sans MS" pitchFamily="66" charset="0"/>
            </a:endParaRPr>
          </a:p>
        </p:txBody>
      </p:sp>
      <p:pic>
        <p:nvPicPr>
          <p:cNvPr id="4098" name="Picture 2" descr="Minstrels' Gallery"/>
          <p:cNvPicPr>
            <a:picLocks noChangeAspect="1" noChangeArrowheads="1"/>
          </p:cNvPicPr>
          <p:nvPr/>
        </p:nvPicPr>
        <p:blipFill rotWithShape="1">
          <a:blip r:embed="rId2">
            <a:extLst>
              <a:ext uri="{28A0092B-C50C-407E-A947-70E740481C1C}">
                <a14:useLocalDpi xmlns:a14="http://schemas.microsoft.com/office/drawing/2010/main" val="0"/>
              </a:ext>
            </a:extLst>
          </a:blip>
          <a:srcRect t="18695"/>
          <a:stretch/>
        </p:blipFill>
        <p:spPr bwMode="auto">
          <a:xfrm>
            <a:off x="395536" y="2564904"/>
            <a:ext cx="4396123" cy="33369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minstrels gall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2311983"/>
            <a:ext cx="2555457" cy="3842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89258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4941168"/>
            <a:ext cx="7632848" cy="954107"/>
          </a:xfrm>
          <a:prstGeom prst="rect">
            <a:avLst/>
          </a:prstGeom>
        </p:spPr>
        <p:txBody>
          <a:bodyPr wrap="square">
            <a:spAutoFit/>
          </a:bodyPr>
          <a:lstStyle/>
          <a:p>
            <a:r>
              <a:rPr lang="en-GB" sz="2800" dirty="0" smtClean="0">
                <a:hlinkClick r:id="rId2"/>
              </a:rPr>
              <a:t>https://www.bbc.co.uk/teach/school-radio/history-tudors-music/zm4gvk7</a:t>
            </a:r>
            <a:r>
              <a:rPr lang="en-GB" sz="2800" dirty="0" smtClean="0"/>
              <a:t> </a:t>
            </a:r>
            <a:endParaRPr lang="en-GB" sz="2800" dirty="0"/>
          </a:p>
        </p:txBody>
      </p:sp>
      <p:sp>
        <p:nvSpPr>
          <p:cNvPr id="3" name="TextBox 2"/>
          <p:cNvSpPr txBox="1"/>
          <p:nvPr/>
        </p:nvSpPr>
        <p:spPr>
          <a:xfrm>
            <a:off x="467544" y="476672"/>
            <a:ext cx="7920880" cy="4278094"/>
          </a:xfrm>
          <a:prstGeom prst="rect">
            <a:avLst/>
          </a:prstGeom>
          <a:noFill/>
        </p:spPr>
        <p:txBody>
          <a:bodyPr wrap="square" rtlCol="0">
            <a:spAutoFit/>
          </a:bodyPr>
          <a:lstStyle/>
          <a:p>
            <a:pPr algn="ctr"/>
            <a:r>
              <a:rPr lang="en-GB" sz="4800" u="sng" dirty="0" smtClean="0">
                <a:latin typeface="Algerian" pitchFamily="82" charset="0"/>
              </a:rPr>
              <a:t>Listen</a:t>
            </a:r>
            <a:r>
              <a:rPr lang="en-GB" sz="2800" dirty="0" smtClean="0">
                <a:latin typeface="Comic Sans MS" pitchFamily="66" charset="0"/>
              </a:rPr>
              <a:t> </a:t>
            </a:r>
          </a:p>
          <a:p>
            <a:endParaRPr lang="en-GB" sz="2800" dirty="0">
              <a:latin typeface="Comic Sans MS" pitchFamily="66" charset="0"/>
            </a:endParaRPr>
          </a:p>
          <a:p>
            <a:r>
              <a:rPr lang="en-GB" sz="2800" dirty="0" smtClean="0">
                <a:latin typeface="Comic Sans MS" pitchFamily="66" charset="0"/>
              </a:rPr>
              <a:t>Follow the link below to listen to some Tudor music.</a:t>
            </a:r>
          </a:p>
          <a:p>
            <a:endParaRPr lang="en-GB" sz="2800" dirty="0">
              <a:latin typeface="Comic Sans MS" pitchFamily="66" charset="0"/>
            </a:endParaRPr>
          </a:p>
          <a:p>
            <a:r>
              <a:rPr lang="en-GB" sz="2800" dirty="0" smtClean="0">
                <a:latin typeface="Comic Sans MS" pitchFamily="66" charset="0"/>
              </a:rPr>
              <a:t>What did you like /dislike about the music? Explain your answer</a:t>
            </a:r>
            <a:endParaRPr lang="en-GB" sz="2800" dirty="0">
              <a:latin typeface="Comic Sans MS" pitchFamily="66" charset="0"/>
            </a:endParaRPr>
          </a:p>
          <a:p>
            <a:endParaRPr lang="en-GB" sz="2800" dirty="0" smtClean="0">
              <a:latin typeface="Comic Sans MS" pitchFamily="66" charset="0"/>
            </a:endParaRPr>
          </a:p>
          <a:p>
            <a:r>
              <a:rPr lang="en-GB" sz="2800" dirty="0" smtClean="0">
                <a:latin typeface="Comic Sans MS" pitchFamily="66" charset="0"/>
              </a:rPr>
              <a:t>What instruments could you hear?</a:t>
            </a:r>
            <a:endParaRPr lang="en-GB" dirty="0"/>
          </a:p>
        </p:txBody>
      </p:sp>
    </p:spTree>
    <p:extLst>
      <p:ext uri="{BB962C8B-B14F-4D97-AF65-F5344CB8AC3E}">
        <p14:creationId xmlns:p14="http://schemas.microsoft.com/office/powerpoint/2010/main" val="10214584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1235661"/>
            <a:ext cx="8712967" cy="2585323"/>
          </a:xfrm>
          <a:prstGeom prst="rect">
            <a:avLst/>
          </a:prstGeom>
          <a:noFill/>
        </p:spPr>
        <p:txBody>
          <a:bodyPr wrap="square" rtlCol="0">
            <a:spAutoFit/>
          </a:bodyPr>
          <a:lstStyle/>
          <a:p>
            <a:r>
              <a:rPr lang="en-GB" sz="2400" dirty="0" smtClean="0">
                <a:latin typeface="Comic Sans MS" pitchFamily="66" charset="0"/>
              </a:rPr>
              <a:t>Tudors often used different instruments to the ones that are commonly used today. </a:t>
            </a:r>
          </a:p>
          <a:p>
            <a:r>
              <a:rPr lang="en-GB" sz="2400" dirty="0" smtClean="0">
                <a:latin typeface="Comic Sans MS" pitchFamily="66" charset="0"/>
              </a:rPr>
              <a:t>Use the link below to listen to and learn the names of Tudor instruments.</a:t>
            </a:r>
          </a:p>
          <a:p>
            <a:endParaRPr lang="en-GB" sz="2000" dirty="0">
              <a:latin typeface="Comic Sans MS" pitchFamily="66" charset="0"/>
            </a:endParaRPr>
          </a:p>
          <a:p>
            <a:r>
              <a:rPr lang="en-GB" sz="2800" dirty="0" smtClean="0">
                <a:latin typeface="Comic Sans MS" pitchFamily="66" charset="0"/>
                <a:hlinkClick r:id="rId2"/>
              </a:rPr>
              <a:t>https://www.youtube.com/watch?v=-Ns14mCcFig</a:t>
            </a:r>
            <a:r>
              <a:rPr lang="en-GB" sz="2800" dirty="0" smtClean="0">
                <a:latin typeface="Comic Sans MS" pitchFamily="66" charset="0"/>
              </a:rPr>
              <a:t> </a:t>
            </a:r>
            <a:endParaRPr lang="en-GB" sz="2800" dirty="0">
              <a:latin typeface="Comic Sans MS" pitchFamily="66" charset="0"/>
            </a:endParaRPr>
          </a:p>
          <a:p>
            <a:endParaRPr lang="en-GB" dirty="0"/>
          </a:p>
        </p:txBody>
      </p:sp>
      <p:pic>
        <p:nvPicPr>
          <p:cNvPr id="1026" name="Picture 2" descr="Image result for tudor instru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5961" y="3861048"/>
            <a:ext cx="4036094" cy="27927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11560" y="404664"/>
            <a:ext cx="8064896" cy="830997"/>
          </a:xfrm>
          <a:prstGeom prst="rect">
            <a:avLst/>
          </a:prstGeom>
          <a:noFill/>
        </p:spPr>
        <p:txBody>
          <a:bodyPr wrap="square" rtlCol="0">
            <a:spAutoFit/>
          </a:bodyPr>
          <a:lstStyle/>
          <a:p>
            <a:pPr algn="ctr"/>
            <a:r>
              <a:rPr lang="en-GB" sz="4800" u="sng" dirty="0" smtClean="0">
                <a:latin typeface="Algerian" pitchFamily="82" charset="0"/>
              </a:rPr>
              <a:t>Tudor Instruments</a:t>
            </a:r>
            <a:endParaRPr lang="en-GB" sz="4800" u="sng" dirty="0">
              <a:latin typeface="Algerian" pitchFamily="82" charset="0"/>
            </a:endParaRPr>
          </a:p>
        </p:txBody>
      </p:sp>
    </p:spTree>
    <p:extLst>
      <p:ext uri="{BB962C8B-B14F-4D97-AF65-F5344CB8AC3E}">
        <p14:creationId xmlns:p14="http://schemas.microsoft.com/office/powerpoint/2010/main" val="24536838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692696"/>
            <a:ext cx="6696744" cy="830997"/>
          </a:xfrm>
          <a:prstGeom prst="rect">
            <a:avLst/>
          </a:prstGeom>
          <a:noFill/>
        </p:spPr>
        <p:txBody>
          <a:bodyPr wrap="square" rtlCol="0">
            <a:spAutoFit/>
          </a:bodyPr>
          <a:lstStyle/>
          <a:p>
            <a:pPr algn="ctr"/>
            <a:r>
              <a:rPr lang="en-GB" sz="4800" b="1" u="sng" dirty="0" smtClean="0">
                <a:latin typeface="Algerian" pitchFamily="82" charset="0"/>
              </a:rPr>
              <a:t>Your Task</a:t>
            </a:r>
            <a:endParaRPr lang="en-GB" sz="4800" b="1" u="sng" dirty="0">
              <a:latin typeface="Algerian" pitchFamily="82" charset="0"/>
            </a:endParaRPr>
          </a:p>
        </p:txBody>
      </p:sp>
      <p:sp>
        <p:nvSpPr>
          <p:cNvPr id="3" name="TextBox 2"/>
          <p:cNvSpPr txBox="1"/>
          <p:nvPr/>
        </p:nvSpPr>
        <p:spPr>
          <a:xfrm>
            <a:off x="467544" y="1772816"/>
            <a:ext cx="4176464" cy="3539430"/>
          </a:xfrm>
          <a:prstGeom prst="rect">
            <a:avLst/>
          </a:prstGeom>
          <a:noFill/>
        </p:spPr>
        <p:txBody>
          <a:bodyPr wrap="square" rtlCol="0">
            <a:spAutoFit/>
          </a:bodyPr>
          <a:lstStyle/>
          <a:p>
            <a:r>
              <a:rPr lang="en-GB" sz="2800" dirty="0" smtClean="0"/>
              <a:t>Listen to the Tudor music. Then either complete the sheet shown here or on plain paper, draw what you imagined when you listened to the music. Think about how the music made you feel. </a:t>
            </a:r>
            <a:endParaRPr lang="en-GB" sz="2800"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5725" y="1751164"/>
            <a:ext cx="4171465" cy="4665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4848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235</TotalTime>
  <Words>200</Words>
  <Application>Microsoft Office PowerPoint</Application>
  <PresentationFormat>On-screen Show (4:3)</PresentationFormat>
  <Paragraphs>19</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Liz King</cp:lastModifiedBy>
  <cp:revision>11</cp:revision>
  <dcterms:created xsi:type="dcterms:W3CDTF">2021-02-10T13:22:32Z</dcterms:created>
  <dcterms:modified xsi:type="dcterms:W3CDTF">2021-02-10T17:18:30Z</dcterms:modified>
</cp:coreProperties>
</file>