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10F1-E55F-4A05-929C-C1EE3828FAF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FAA1F-5A3E-4AE9-BA25-A7571A902B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455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10F1-E55F-4A05-929C-C1EE3828FAF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FAA1F-5A3E-4AE9-BA25-A7571A902B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998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10F1-E55F-4A05-929C-C1EE3828FAF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FAA1F-5A3E-4AE9-BA25-A7571A902B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765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10F1-E55F-4A05-929C-C1EE3828FAF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FAA1F-5A3E-4AE9-BA25-A7571A902B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176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10F1-E55F-4A05-929C-C1EE3828FAF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FAA1F-5A3E-4AE9-BA25-A7571A902B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543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10F1-E55F-4A05-929C-C1EE3828FAF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FAA1F-5A3E-4AE9-BA25-A7571A902B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0264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10F1-E55F-4A05-929C-C1EE3828FAF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FAA1F-5A3E-4AE9-BA25-A7571A902B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890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10F1-E55F-4A05-929C-C1EE3828FAF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FAA1F-5A3E-4AE9-BA25-A7571A902B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53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10F1-E55F-4A05-929C-C1EE3828FAF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FAA1F-5A3E-4AE9-BA25-A7571A902B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384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10F1-E55F-4A05-929C-C1EE3828FAF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FAA1F-5A3E-4AE9-BA25-A7571A902B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131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10F1-E55F-4A05-929C-C1EE3828FAF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FAA1F-5A3E-4AE9-BA25-A7571A902B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64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C10F1-E55F-4A05-929C-C1EE3828FAF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9FAA1F-5A3E-4AE9-BA25-A7571A902B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1735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451394" y="301655"/>
          <a:ext cx="8128000" cy="5623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9761">
                  <a:extLst>
                    <a:ext uri="{9D8B030D-6E8A-4147-A177-3AD203B41FA5}">
                      <a16:colId xmlns:a16="http://schemas.microsoft.com/office/drawing/2014/main" val="1454315820"/>
                    </a:ext>
                  </a:extLst>
                </a:gridCol>
                <a:gridCol w="7508239">
                  <a:extLst>
                    <a:ext uri="{9D8B030D-6E8A-4147-A177-3AD203B41FA5}">
                      <a16:colId xmlns:a16="http://schemas.microsoft.com/office/drawing/2014/main" val="24541165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endParaRPr lang="en-GB" sz="3500" dirty="0" smtClean="0">
                        <a:latin typeface="Comic Sans MS" panose="030F0702030302020204" pitchFamily="66" charset="0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endParaRPr lang="en-GB" sz="35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0502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endParaRPr lang="en-GB" sz="3500" dirty="0" smtClean="0">
                        <a:latin typeface="Comic Sans MS" panose="030F0702030302020204" pitchFamily="66" charset="0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endParaRPr lang="en-GB" sz="35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7165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endParaRPr lang="en-GB" sz="3500" dirty="0" smtClean="0">
                        <a:latin typeface="Comic Sans MS" panose="030F0702030302020204" pitchFamily="66" charset="0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endParaRPr lang="en-GB" sz="35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42934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endParaRPr lang="en-GB" sz="3500" dirty="0" smtClean="0">
                        <a:latin typeface="Comic Sans MS" panose="030F0702030302020204" pitchFamily="66" charset="0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endParaRPr lang="en-GB" sz="35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42503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endParaRPr lang="en-GB" sz="3500" dirty="0" smtClean="0">
                        <a:latin typeface="Comic Sans MS" panose="030F0702030302020204" pitchFamily="66" charset="0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endParaRPr lang="en-GB" sz="35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93003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endParaRPr lang="en-GB" sz="3500" dirty="0" smtClean="0">
                        <a:latin typeface="Comic Sans MS" panose="030F0702030302020204" pitchFamily="66" charset="0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endParaRPr lang="en-GB" sz="35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93253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endParaRPr lang="en-GB" sz="3500" dirty="0" smtClean="0">
                        <a:latin typeface="Comic Sans MS" panose="030F0702030302020204" pitchFamily="66" charset="0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endParaRPr lang="en-GB" sz="35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6473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endParaRPr lang="en-GB" sz="3500" dirty="0" smtClean="0">
                        <a:latin typeface="Comic Sans MS" panose="030F0702030302020204" pitchFamily="66" charset="0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endParaRPr lang="en-GB" sz="35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2711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endParaRPr lang="en-GB" sz="3500" dirty="0" smtClean="0">
                        <a:latin typeface="Comic Sans MS" panose="030F0702030302020204" pitchFamily="66" charset="0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endParaRPr lang="en-GB" sz="35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1733670"/>
                  </a:ext>
                </a:extLst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8843554" y="404949"/>
            <a:ext cx="3004457" cy="203780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8843554" y="3313612"/>
            <a:ext cx="3004457" cy="203780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97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1</cp:revision>
  <dcterms:created xsi:type="dcterms:W3CDTF">2021-01-14T20:49:16Z</dcterms:created>
  <dcterms:modified xsi:type="dcterms:W3CDTF">2021-01-14T20:49:37Z</dcterms:modified>
</cp:coreProperties>
</file>