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64" r:id="rId2"/>
    <p:sldId id="316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311" r:id="rId15"/>
    <p:sldId id="315" r:id="rId16"/>
    <p:sldId id="306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90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07D"/>
    <a:srgbClr val="00A8E7"/>
    <a:srgbClr val="11743A"/>
    <a:srgbClr val="85BD33"/>
    <a:srgbClr val="A873B0"/>
    <a:srgbClr val="8C368C"/>
    <a:srgbClr val="6FBD84"/>
    <a:srgbClr val="25B7BC"/>
    <a:srgbClr val="009640"/>
    <a:srgbClr val="4A36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90" y="78"/>
      </p:cViewPr>
      <p:guideLst>
        <p:guide orient="horz" pos="2205"/>
        <p:guide pos="2857"/>
        <p:guide pos="340"/>
        <p:guide orient="horz" pos="3974"/>
        <p:guide pos="5420"/>
        <p:guide orient="horz" pos="368"/>
        <p:guide pos="476"/>
        <p:guide orient="horz" pos="504"/>
        <p:guide orient="horz" pos="390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80472" y="1354604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this book is going to be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80472" y="3015048"/>
            <a:ext cx="155077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it is fiction or non-fiction?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80472" y="4810156"/>
            <a:ext cx="208977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might the main characters be?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09461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41142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407604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314626" y="4515655"/>
            <a:ext cx="3132257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ounded Rectangle 30"/>
          <p:cNvSpPr/>
          <p:nvPr/>
        </p:nvSpPr>
        <p:spPr>
          <a:xfrm>
            <a:off x="5314625" y="2861310"/>
            <a:ext cx="3132257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ounded Rectangle 31"/>
          <p:cNvSpPr/>
          <p:nvPr/>
        </p:nvSpPr>
        <p:spPr>
          <a:xfrm>
            <a:off x="5314626" y="1199344"/>
            <a:ext cx="3132257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10434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is Otis Owl awake at night-time?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480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667543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notice about the feathers on Otis Owl and Nabila Nightjar? What sort of colours are they?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24508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Candace Corncrake will have the answer?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243585"/>
            <a:ext cx="516772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does Candace know that it’s nearly time for Otis to go to sleep?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8738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notice about Kia Kingfisher’s feathers?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81051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do you think might have dropped the feather?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786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4" y="5243585"/>
            <a:ext cx="558418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 you think Kia and her friends have never seen a feather like this before?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510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243585"/>
            <a:ext cx="554513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think of another word that means the same as ‘exhausted’?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771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65167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Otis can see?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516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33561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 you think Kia and Otis feel when they first meet?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486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638993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explain why Otis and Kia have never met before?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941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451587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 you think everything looks different at night-time for Kia?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988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71887" y="4686785"/>
            <a:ext cx="2363662" cy="645705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Otis Owl and Nabila Nightjar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397264" y="4686785"/>
            <a:ext cx="2363473" cy="645705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Kia Kingfisher and Wilma Woodpecker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024688" y="4686785"/>
            <a:ext cx="2363662" cy="645705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Otis Owl and Kia Kingfisher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674622" y="1195912"/>
            <a:ext cx="4679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are the main characters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708776" y="765175"/>
            <a:ext cx="5726447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Q1"/>
          <p:cNvGrpSpPr/>
          <p:nvPr/>
        </p:nvGrpSpPr>
        <p:grpSpPr>
          <a:xfrm>
            <a:off x="181013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123" y="2735949"/>
            <a:ext cx="2359190" cy="1684928"/>
          </a:xfrm>
          <a:prstGeom prst="roundRect">
            <a:avLst>
              <a:gd name="adj" fmla="val 6660"/>
            </a:avLst>
          </a:prstGeom>
          <a:ln w="28575">
            <a:solidFill>
              <a:srgbClr val="00A8E7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24688" y="2735949"/>
            <a:ext cx="2359190" cy="1684928"/>
          </a:xfrm>
          <a:prstGeom prst="roundRect">
            <a:avLst>
              <a:gd name="adj" fmla="val 6480"/>
            </a:avLst>
          </a:prstGeom>
          <a:ln w="28575">
            <a:solidFill>
              <a:srgbClr val="00A8E7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99405" y="2735949"/>
            <a:ext cx="2359190" cy="1684794"/>
          </a:xfrm>
          <a:prstGeom prst="roundRect">
            <a:avLst>
              <a:gd name="adj" fmla="val 5897"/>
            </a:avLst>
          </a:prstGeom>
          <a:ln w="28575">
            <a:solidFill>
              <a:srgbClr val="00A8E7"/>
            </a:solidFill>
          </a:ln>
        </p:spPr>
      </p:pic>
    </p:spTree>
    <p:extLst>
      <p:ext uri="{BB962C8B-B14F-4D97-AF65-F5344CB8AC3E}">
        <p14:creationId xmlns:p14="http://schemas.microsoft.com/office/powerpoint/2010/main" val="378032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1721196" y="1057413"/>
            <a:ext cx="208595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is the problem in the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55649" y="765175"/>
            <a:ext cx="3400739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Q1"/>
          <p:cNvGrpSpPr/>
          <p:nvPr/>
        </p:nvGrpSpPr>
        <p:grpSpPr>
          <a:xfrm>
            <a:off x="856709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5322967" y="1195912"/>
            <a:ext cx="268935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is the problem fixed?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357420" y="765175"/>
            <a:ext cx="4026457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1" name="Q1"/>
          <p:cNvGrpSpPr/>
          <p:nvPr/>
        </p:nvGrpSpPr>
        <p:grpSpPr>
          <a:xfrm>
            <a:off x="4458480" y="952847"/>
            <a:ext cx="763130" cy="763130"/>
            <a:chOff x="4060519" y="2969496"/>
            <a:chExt cx="959708" cy="959708"/>
          </a:xfrm>
        </p:grpSpPr>
        <p:sp>
          <p:nvSpPr>
            <p:cNvPr id="22" name="Oval 2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7979" y="2428957"/>
            <a:ext cx="4015899" cy="2868146"/>
          </a:xfrm>
          <a:prstGeom prst="roundRect">
            <a:avLst>
              <a:gd name="adj" fmla="val 6480"/>
            </a:avLst>
          </a:prstGeom>
          <a:ln w="28575">
            <a:solidFill>
              <a:srgbClr val="00A8E7"/>
            </a:solidFill>
          </a:ln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2428957"/>
            <a:ext cx="3400741" cy="1721050"/>
          </a:xfrm>
          <a:prstGeom prst="roundRect">
            <a:avLst>
              <a:gd name="adj" fmla="val 6480"/>
            </a:avLst>
          </a:prstGeom>
          <a:ln w="28575">
            <a:solidFill>
              <a:srgbClr val="00A8E7"/>
            </a:solidFill>
          </a:ln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4337730"/>
            <a:ext cx="3400739" cy="1721050"/>
          </a:xfrm>
          <a:prstGeom prst="roundRect">
            <a:avLst>
              <a:gd name="adj" fmla="val 6480"/>
            </a:avLst>
          </a:prstGeom>
          <a:ln w="28575">
            <a:solidFill>
              <a:srgbClr val="00A8E7"/>
            </a:solidFill>
          </a:ln>
        </p:spPr>
      </p:pic>
    </p:spTree>
    <p:extLst>
      <p:ext uri="{BB962C8B-B14F-4D97-AF65-F5344CB8AC3E}">
        <p14:creationId xmlns:p14="http://schemas.microsoft.com/office/powerpoint/2010/main" val="175397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  <p:bldP spid="19" grpId="0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3606204" y="1195912"/>
            <a:ext cx="276887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event happens first?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2640357" y="765175"/>
            <a:ext cx="3878347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Q1"/>
          <p:cNvGrpSpPr/>
          <p:nvPr/>
        </p:nvGrpSpPr>
        <p:grpSpPr>
          <a:xfrm>
            <a:off x="2741716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5413" y="4148360"/>
            <a:ext cx="3684867" cy="1864841"/>
          </a:xfrm>
          <a:prstGeom prst="roundRect">
            <a:avLst>
              <a:gd name="adj" fmla="val 6480"/>
            </a:avLst>
          </a:prstGeom>
          <a:ln w="28575">
            <a:solidFill>
              <a:srgbClr val="00A8E7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9114" y="2095847"/>
            <a:ext cx="3684865" cy="1864841"/>
          </a:xfrm>
          <a:prstGeom prst="roundRect">
            <a:avLst>
              <a:gd name="adj" fmla="val 6480"/>
            </a:avLst>
          </a:prstGeom>
          <a:ln w="28575">
            <a:solidFill>
              <a:srgbClr val="00A8E7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714" y="2095847"/>
            <a:ext cx="3684865" cy="1864840"/>
          </a:xfrm>
          <a:prstGeom prst="roundRect">
            <a:avLst>
              <a:gd name="adj" fmla="val 6480"/>
            </a:avLst>
          </a:prstGeom>
          <a:ln w="28575">
            <a:solidFill>
              <a:srgbClr val="00A8E7"/>
            </a:solidFill>
          </a:ln>
        </p:spPr>
      </p:pic>
    </p:spTree>
    <p:extLst>
      <p:ext uri="{BB962C8B-B14F-4D97-AF65-F5344CB8AC3E}">
        <p14:creationId xmlns:p14="http://schemas.microsoft.com/office/powerpoint/2010/main" val="373780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3590</TotalTime>
  <Words>239</Words>
  <Application>Microsoft Office PowerPoint</Application>
  <PresentationFormat>On-screen Show (4:3)</PresentationFormat>
  <Paragraphs>41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J Geals BTP</cp:lastModifiedBy>
  <cp:revision>104</cp:revision>
  <dcterms:created xsi:type="dcterms:W3CDTF">2019-10-29T15:21:24Z</dcterms:created>
  <dcterms:modified xsi:type="dcterms:W3CDTF">2021-01-26T10:52:36Z</dcterms:modified>
</cp:coreProperties>
</file>