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48" r:id="rId14"/>
    <p:sldId id="299" r:id="rId15"/>
    <p:sldId id="324" r:id="rId16"/>
    <p:sldId id="340" r:id="rId17"/>
    <p:sldId id="341" r:id="rId18"/>
    <p:sldId id="342" r:id="rId19"/>
    <p:sldId id="343" r:id="rId20"/>
    <p:sldId id="344" r:id="rId21"/>
    <p:sldId id="349" r:id="rId22"/>
    <p:sldId id="345" r:id="rId23"/>
    <p:sldId id="346" r:id="rId24"/>
    <p:sldId id="347" r:id="rId25"/>
    <p:sldId id="317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482" userDrawn="1">
          <p15:clr>
            <a:srgbClr val="A4A3A4"/>
          </p15:clr>
        </p15:guide>
        <p15:guide id="2" pos="1995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81677"/>
    <a:srgbClr val="F8CBAD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>
        <p:scale>
          <a:sx n="82" d="100"/>
          <a:sy n="82" d="100"/>
        </p:scale>
        <p:origin x="-1050" y="-24"/>
      </p:cViewPr>
      <p:guideLst>
        <p:guide orient="horz" pos="482"/>
        <p:guide pos="1995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6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6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16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27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87" y="2487086"/>
            <a:ext cx="5950212" cy="188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Box 73">
            <a:extLst>
              <a:ext uri="{FF2B5EF4-FFF2-40B4-BE49-F238E27FC236}">
                <a16:creationId xmlns:a16="http://schemas.microsoft.com/office/drawing/2014/main" xmlns="" id="{07D2208E-1A5E-4FCB-9D1E-B1F515544B54}"/>
              </a:ext>
            </a:extLst>
          </p:cNvPr>
          <p:cNvSpPr txBox="1"/>
          <p:nvPr/>
        </p:nvSpPr>
        <p:spPr>
          <a:xfrm>
            <a:off x="695550" y="334776"/>
            <a:ext cx="7497474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1) Order from shortest to longest.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shortest 										  	 longest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2) Order from shortest to longest.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shortest 											  longest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231431" y="1153557"/>
            <a:ext cx="1718466" cy="496392"/>
          </a:xfrm>
          <a:prstGeom prst="roundRect">
            <a:avLst/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Minutes</a:t>
            </a:r>
            <a:endParaRPr lang="en-GB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394337" y="1153558"/>
            <a:ext cx="1718466" cy="496392"/>
          </a:xfrm>
          <a:prstGeom prst="roundRect">
            <a:avLst/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Hours</a:t>
            </a:r>
            <a:endParaRPr lang="en-GB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5557243" y="1153558"/>
            <a:ext cx="1718466" cy="496392"/>
          </a:xfrm>
          <a:prstGeom prst="roundRect">
            <a:avLst/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Seconds</a:t>
            </a:r>
            <a:endParaRPr lang="en-GB" sz="2800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306284" y="2107428"/>
            <a:ext cx="5969726" cy="0"/>
          </a:xfrm>
          <a:prstGeom prst="straightConnector1">
            <a:avLst/>
          </a:prstGeom>
          <a:ln w="1270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1306284" y="4985148"/>
            <a:ext cx="5969726" cy="0"/>
          </a:xfrm>
          <a:prstGeom prst="straightConnector1">
            <a:avLst/>
          </a:prstGeom>
          <a:ln w="1270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/>
          <p:cNvSpPr/>
          <p:nvPr/>
        </p:nvSpPr>
        <p:spPr>
          <a:xfrm>
            <a:off x="1072368" y="3609792"/>
            <a:ext cx="2036592" cy="966648"/>
          </a:xfrm>
          <a:prstGeom prst="roundRect">
            <a:avLst/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Washing hands</a:t>
            </a:r>
            <a:endParaRPr lang="en-GB" sz="2800" dirty="0"/>
          </a:p>
        </p:txBody>
      </p:sp>
      <p:sp>
        <p:nvSpPr>
          <p:cNvPr id="12" name="Rounded Rectangle 11"/>
          <p:cNvSpPr/>
          <p:nvPr/>
        </p:nvSpPr>
        <p:spPr>
          <a:xfrm>
            <a:off x="3235274" y="3609793"/>
            <a:ext cx="2036592" cy="966648"/>
          </a:xfrm>
          <a:prstGeom prst="roundRect">
            <a:avLst/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Watching a film</a:t>
            </a:r>
            <a:endParaRPr lang="en-GB" sz="2800" dirty="0"/>
          </a:p>
        </p:txBody>
      </p:sp>
      <p:sp>
        <p:nvSpPr>
          <p:cNvPr id="13" name="Rounded Rectangle 12"/>
          <p:cNvSpPr/>
          <p:nvPr/>
        </p:nvSpPr>
        <p:spPr>
          <a:xfrm>
            <a:off x="5398180" y="3609793"/>
            <a:ext cx="2036592" cy="966648"/>
          </a:xfrm>
          <a:prstGeom prst="roundRect">
            <a:avLst/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Eating an apple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Box 73">
            <a:extLst>
              <a:ext uri="{FF2B5EF4-FFF2-40B4-BE49-F238E27FC236}">
                <a16:creationId xmlns:a16="http://schemas.microsoft.com/office/drawing/2014/main" xmlns="" id="{07D2208E-1A5E-4FCB-9D1E-B1F515544B54}"/>
              </a:ext>
            </a:extLst>
          </p:cNvPr>
          <p:cNvSpPr txBox="1"/>
          <p:nvPr/>
        </p:nvSpPr>
        <p:spPr>
          <a:xfrm>
            <a:off x="695550" y="334776"/>
            <a:ext cx="749747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1) Order from shortest to longest.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shortest 										  	 longest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2) Order from shortest to longest.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shortest 											  longest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231431" y="1489162"/>
            <a:ext cx="1718466" cy="496392"/>
          </a:xfrm>
          <a:prstGeom prst="roundRect">
            <a:avLst/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Minutes</a:t>
            </a:r>
            <a:endParaRPr lang="en-GB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394337" y="1489163"/>
            <a:ext cx="1718466" cy="496392"/>
          </a:xfrm>
          <a:prstGeom prst="roundRect">
            <a:avLst/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Hours</a:t>
            </a:r>
            <a:endParaRPr lang="en-GB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5557243" y="1489163"/>
            <a:ext cx="1718466" cy="496392"/>
          </a:xfrm>
          <a:prstGeom prst="roundRect">
            <a:avLst/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Seconds</a:t>
            </a:r>
            <a:endParaRPr lang="en-GB" sz="2800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306284" y="2481943"/>
            <a:ext cx="5969726" cy="0"/>
          </a:xfrm>
          <a:prstGeom prst="straightConnector1">
            <a:avLst/>
          </a:prstGeom>
          <a:ln w="1270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1306284" y="5447212"/>
            <a:ext cx="5969726" cy="0"/>
          </a:xfrm>
          <a:prstGeom prst="straightConnector1">
            <a:avLst/>
          </a:prstGeom>
          <a:ln w="1270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/>
          <p:cNvSpPr/>
          <p:nvPr/>
        </p:nvSpPr>
        <p:spPr>
          <a:xfrm>
            <a:off x="1072368" y="4232364"/>
            <a:ext cx="2036592" cy="966648"/>
          </a:xfrm>
          <a:prstGeom prst="roundRect">
            <a:avLst/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Washing hands</a:t>
            </a:r>
            <a:endParaRPr lang="en-GB" sz="2800" dirty="0"/>
          </a:p>
        </p:txBody>
      </p:sp>
      <p:sp>
        <p:nvSpPr>
          <p:cNvPr id="12" name="Rounded Rectangle 11"/>
          <p:cNvSpPr/>
          <p:nvPr/>
        </p:nvSpPr>
        <p:spPr>
          <a:xfrm>
            <a:off x="3235274" y="4232365"/>
            <a:ext cx="2036592" cy="966648"/>
          </a:xfrm>
          <a:prstGeom prst="roundRect">
            <a:avLst/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Watching a film</a:t>
            </a:r>
            <a:endParaRPr lang="en-GB" sz="2800" dirty="0"/>
          </a:p>
        </p:txBody>
      </p:sp>
      <p:sp>
        <p:nvSpPr>
          <p:cNvPr id="13" name="Rounded Rectangle 12"/>
          <p:cNvSpPr/>
          <p:nvPr/>
        </p:nvSpPr>
        <p:spPr>
          <a:xfrm>
            <a:off x="5398180" y="4232365"/>
            <a:ext cx="2036592" cy="966648"/>
          </a:xfrm>
          <a:prstGeom prst="roundRect">
            <a:avLst/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Eating an apple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23572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7.40741E-7 L -0.12691 -0.0537 C -0.15348 -0.06574 -0.19323 -0.07222 -0.23473 -0.07222 C -0.28195 -0.07222 -0.3198 -0.06574 -0.34636 -0.0537 L -0.47309 -7.40741E-7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63" y="-361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4.16667E-6 -7.40741E-7 L 0.23663 -7.40741E-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06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4.16667E-6 -7.40741E-7 L 0.23646 -7.40741E-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2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11022E-16 L 0.06337 0.04005 C 0.07657 0.04907 0.09636 0.05394 0.11702 0.05394 C 0.14098 0.05394 0.15973 0.04907 0.17309 0.04005 L 0.23681 1.11022E-16 " pathEditMode="relative" rAng="0" ptsTypes="AAA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40" y="268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022E-16 L -0.06354 -0.04097 C -0.07708 -0.05023 -0.0967 -0.05509 -0.11771 -0.05509 C -0.14114 -0.05509 -0.15972 -0.05023 -0.17309 -0.04097 L -0.23646 1.11022E-16 " pathEditMode="relative" rAng="0" ptsTypes="AAA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23" y="-2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189471" y="550241"/>
            <a:ext cx="5927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much time does it take?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66818" y="1773628"/>
            <a:ext cx="24566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Minutes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17542" y="1650626"/>
            <a:ext cx="24566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Hours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348302" y="5264484"/>
            <a:ext cx="24566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Seconds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793" y="1164305"/>
            <a:ext cx="4013614" cy="4194001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4028394" y="2127571"/>
            <a:ext cx="0" cy="1198252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4028394" y="2676301"/>
            <a:ext cx="430665" cy="64952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767860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043339" y="3658578"/>
            <a:ext cx="5927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To watch a film?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-729890" y="2177770"/>
            <a:ext cx="5927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To wash your hands?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80655" y="261260"/>
            <a:ext cx="5927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long?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-217272" y="4996190"/>
            <a:ext cx="5927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To drink a glass of water?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9427" y="1722759"/>
            <a:ext cx="1548544" cy="14417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490" y="3023568"/>
            <a:ext cx="1666388" cy="143004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6883" y="4607890"/>
            <a:ext cx="1339811" cy="148448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231795" y="989436"/>
            <a:ext cx="24566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Minutes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21353" y="989436"/>
            <a:ext cx="24566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Hours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30756" y="989436"/>
            <a:ext cx="24566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Seconds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64515" y="2315682"/>
            <a:ext cx="24566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Seconds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06694" y="3658578"/>
            <a:ext cx="24566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Hours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348568" y="5010470"/>
            <a:ext cx="24566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Minutes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8741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436037" y="3570261"/>
            <a:ext cx="5927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To fill a bowl of cereal?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-661471" y="2207943"/>
            <a:ext cx="5927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To brush your teeth?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80655" y="261260"/>
            <a:ext cx="5927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long?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-773433" y="5071438"/>
            <a:ext cx="5927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Taking a plane ride?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8295" y="2341366"/>
            <a:ext cx="1841644" cy="4036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0854" y="3078280"/>
            <a:ext cx="1182067" cy="128160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231795" y="974409"/>
            <a:ext cx="24566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Minutes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21353" y="974409"/>
            <a:ext cx="24566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Hours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30756" y="974409"/>
            <a:ext cx="24566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Seconds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281357" y="2207943"/>
            <a:ext cx="24566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Minutes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81357" y="3570261"/>
            <a:ext cx="24566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Seconds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719" y="4822224"/>
            <a:ext cx="2042113" cy="120302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212921" y="5071438"/>
            <a:ext cx="24566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Hours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6758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9" grpId="0"/>
      <p:bldP spid="10" grpId="0"/>
      <p:bldP spid="11" grpId="0"/>
      <p:bldP spid="12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3744" y="4934952"/>
            <a:ext cx="653598" cy="65359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56339" y="5033507"/>
            <a:ext cx="1906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go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504" y="258789"/>
            <a:ext cx="810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could you do in 4 seconds?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460" y="1132568"/>
            <a:ext cx="2668937" cy="24848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87926">
            <a:off x="2557929" y="1103098"/>
            <a:ext cx="2705100" cy="30861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382" y="1998901"/>
            <a:ext cx="2361365" cy="1068099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2984877" y="1444532"/>
            <a:ext cx="1851204" cy="215125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9" name="Oval 8"/>
          <p:cNvSpPr/>
          <p:nvPr/>
        </p:nvSpPr>
        <p:spPr>
          <a:xfrm>
            <a:off x="5243211" y="1387955"/>
            <a:ext cx="2245675" cy="215125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0" name="TextBox 9"/>
          <p:cNvSpPr txBox="1"/>
          <p:nvPr/>
        </p:nvSpPr>
        <p:spPr>
          <a:xfrm>
            <a:off x="216382" y="4055121"/>
            <a:ext cx="7760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Build a castle	    Write 1-5   	  Clap 10 times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6683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8" grpId="0" animBg="1"/>
      <p:bldP spid="9" grpId="0" animBg="1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50478"/>
            <a:ext cx="8255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could you do in 5 minutes?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" y="1172465"/>
            <a:ext cx="1984905" cy="22644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1792" y="1285675"/>
            <a:ext cx="1994742" cy="2174719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590899" y="1229070"/>
            <a:ext cx="1851204" cy="215125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443" y="1898032"/>
            <a:ext cx="2237009" cy="1314883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5929122" y="1285675"/>
            <a:ext cx="2037411" cy="236536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8" name="TextBox 7"/>
          <p:cNvSpPr txBox="1"/>
          <p:nvPr/>
        </p:nvSpPr>
        <p:spPr>
          <a:xfrm>
            <a:off x="927326" y="3896236"/>
            <a:ext cx="67432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Eat              Ride               Change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3744" y="4934952"/>
            <a:ext cx="653598" cy="65359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325452" y="5033507"/>
            <a:ext cx="23376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11444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7" grpId="0" animBg="1"/>
      <p:bldP spid="8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47451"/>
            <a:ext cx="83178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could you do in 2 hours?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3157" y="1796890"/>
            <a:ext cx="3023509" cy="17811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954" y="1516909"/>
            <a:ext cx="2929304" cy="23411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764" y="1459629"/>
            <a:ext cx="2655410" cy="2227118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2879350" y="1292367"/>
            <a:ext cx="2190239" cy="256164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9" name="Oval 8"/>
          <p:cNvSpPr/>
          <p:nvPr/>
        </p:nvSpPr>
        <p:spPr>
          <a:xfrm rot="5596581">
            <a:off x="5742329" y="1406657"/>
            <a:ext cx="2190239" cy="256164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0" name="TextBox 9"/>
          <p:cNvSpPr txBox="1"/>
          <p:nvPr/>
        </p:nvSpPr>
        <p:spPr>
          <a:xfrm>
            <a:off x="-674" y="3893209"/>
            <a:ext cx="7748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School day          Play                 Fly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3744" y="4934952"/>
            <a:ext cx="653598" cy="65359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302174" y="5033507"/>
            <a:ext cx="2360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50807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  <p:bldP spid="9" grpId="0" animBg="1"/>
      <p:bldP spid="10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4504" y="258789"/>
            <a:ext cx="8102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could you do in 4 seconds?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079" y="2131529"/>
            <a:ext cx="8255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could you do in 5 minutes?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97384" y="4179371"/>
            <a:ext cx="83178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could you do in 2 hours?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58112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6656" y="3471533"/>
            <a:ext cx="5927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Wait for a train for …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6656" y="2273384"/>
            <a:ext cx="5927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Play your favourite game for…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96555" y="242361"/>
            <a:ext cx="5927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Would you rather?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6656" y="4665680"/>
            <a:ext cx="5927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Clean your room for…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47695" y="1035852"/>
            <a:ext cx="24566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Minutes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37253" y="1035852"/>
            <a:ext cx="24566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Hours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6656" y="1035852"/>
            <a:ext cx="24566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Seconds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55617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793" y="253480"/>
            <a:ext cx="78525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Amir is having a birthday party!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9450" y="1027758"/>
            <a:ext cx="1319986" cy="96403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0280" y="1160128"/>
            <a:ext cx="635671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long will…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it take to make the cake?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it take to blow out the candles?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it take to eat the cake?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871" y="719453"/>
            <a:ext cx="1141579" cy="1580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2247" y="3699907"/>
            <a:ext cx="1932507" cy="160043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951880" y="4149384"/>
            <a:ext cx="24566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Minutes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550824" y="2192644"/>
            <a:ext cx="24566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Hours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595701" y="3124128"/>
            <a:ext cx="24566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Seconds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69030" y="4990964"/>
            <a:ext cx="653598" cy="65359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137460" y="5089519"/>
            <a:ext cx="2360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2087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9" grpId="0"/>
      <p:bldP spid="10" grpId="0"/>
      <p:bldP spid="11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5897" y="5267284"/>
            <a:ext cx="729476" cy="72947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84516" y="5380360"/>
            <a:ext cx="24928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4793" y="253483"/>
            <a:ext cx="78116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Amir is having a birthday party!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536" y="956914"/>
            <a:ext cx="1319986" cy="96403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14208" y="1272657"/>
            <a:ext cx="6668058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long will…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it take to decorate the house?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it take to wrap a present?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it take to unwrap a present?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the party last?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871" y="719456"/>
            <a:ext cx="1141579" cy="158064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569779" y="3324773"/>
            <a:ext cx="24566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Minutes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41800" y="2335829"/>
            <a:ext cx="24566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Hours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980434" y="4295064"/>
            <a:ext cx="24566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Seconds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175" y="4242309"/>
            <a:ext cx="1751034" cy="16302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431250" y="5309535"/>
            <a:ext cx="24566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Hours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43663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  <p:bldP spid="10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61045642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22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21.4|17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.7|3.2|9.7|6.3|7.8|3.7|15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9.6|7.3|7.9|5.7|1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4.9|13.2|25.6|5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2.5|11.2|8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6.7|14.6|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4.8|4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2.9|4.8|8.4|1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3.5|20.3|17.2|9|6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|1|8.9|4.5|2.5|7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66D6E09-D043-49C1-B4E2-B07B586A2B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cee99ee9-287b-4f9a-957c-ba5ae7375c9a"/>
    <ds:schemaRef ds:uri="http://schemas.microsoft.com/office/2006/documentManagement/types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16066</TotalTime>
  <Words>280</Words>
  <Application>Microsoft Office PowerPoint</Application>
  <PresentationFormat>On-screen Show (4:3)</PresentationFormat>
  <Paragraphs>114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286</cp:revision>
  <dcterms:created xsi:type="dcterms:W3CDTF">2019-07-05T11:02:13Z</dcterms:created>
  <dcterms:modified xsi:type="dcterms:W3CDTF">2021-06-07T23:48:31Z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