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18" autoAdjust="0"/>
    <p:restoredTop sz="94660"/>
  </p:normalViewPr>
  <p:slideViewPr>
    <p:cSldViewPr snapToGrid="0">
      <p:cViewPr varScale="1">
        <p:scale>
          <a:sx n="70" d="100"/>
          <a:sy n="70" d="100"/>
        </p:scale>
        <p:origin x="166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23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4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816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725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633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2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35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455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124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44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660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42755-B3C4-41CF-818A-47664356DA8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1C405-F619-4DC0-BB3D-34068C4E6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63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40490" y="382137"/>
            <a:ext cx="363030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winkl Cursive Looped" panose="02000000000000000000" pitchFamily="2" charset="0"/>
              </a:rPr>
              <a:t>LIST 17 </a:t>
            </a:r>
            <a:r>
              <a:rPr lang="en-GB" sz="2400" b="1" u="sng" dirty="0">
                <a:latin typeface="Twinkl Cursive Looped" panose="02000000000000000000" pitchFamily="2" charset="0"/>
              </a:rPr>
              <a:t>s</a:t>
            </a:r>
            <a:r>
              <a:rPr lang="en-GB" sz="2400" b="1" u="sng" dirty="0" smtClean="0">
                <a:latin typeface="Twinkl Cursive Looped" panose="02000000000000000000" pitchFamily="2" charset="0"/>
              </a:rPr>
              <a:t>ion suffix</a:t>
            </a: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vision</a:t>
            </a: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pension</a:t>
            </a: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version</a:t>
            </a:r>
            <a:endParaRPr lang="en-GB" sz="24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mansion</a:t>
            </a: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tension</a:t>
            </a:r>
            <a:endParaRPr lang="en-GB" sz="24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confusion</a:t>
            </a: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extension</a:t>
            </a:r>
            <a:endParaRPr lang="en-GB" sz="24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solidFill>
                  <a:srgbClr val="7030A0"/>
                </a:solidFill>
                <a:latin typeface="Twinkl Cursive Looped" panose="02000000000000000000" pitchFamily="2" charset="0"/>
              </a:rPr>
              <a:t>conversion</a:t>
            </a:r>
            <a:endParaRPr lang="en-GB" sz="2400" b="1" dirty="0" smtClean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dimension</a:t>
            </a:r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cohesion</a:t>
            </a: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adhesion</a:t>
            </a:r>
            <a:endParaRPr lang="en-GB" sz="2400" b="1" dirty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corrosion</a:t>
            </a: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precision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>
                <a:latin typeface="Twinkl Cursive Looped" panose="02000000000000000000" pitchFamily="2" charset="0"/>
              </a:rPr>
              <a:t>i</a:t>
            </a:r>
            <a:r>
              <a:rPr lang="en-GB" sz="2400" b="1" dirty="0" smtClean="0">
                <a:latin typeface="Twinkl Cursive Looped" panose="02000000000000000000" pitchFamily="2" charset="0"/>
              </a:rPr>
              <a:t>ndecision</a:t>
            </a: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occasion</a:t>
            </a:r>
            <a:endParaRPr lang="en-GB" sz="2400" b="1" dirty="0">
              <a:latin typeface="Twinkl Cursive 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4842" y="640070"/>
            <a:ext cx="379407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winkl Cursive Looped" panose="02000000000000000000" pitchFamily="2" charset="0"/>
              </a:rPr>
              <a:t>STAR SPELLING GROUP</a:t>
            </a:r>
          </a:p>
          <a:p>
            <a:r>
              <a:rPr lang="en-GB" sz="2400" u="sng" dirty="0" smtClean="0">
                <a:latin typeface="Twinkl Cursive Looped" panose="02000000000000000000" pitchFamily="2" charset="0"/>
              </a:rPr>
              <a:t>Tricky words</a:t>
            </a:r>
            <a:endParaRPr lang="en-GB" sz="2400" u="sng" dirty="0">
              <a:latin typeface="Twinkl Cursive Looped" panose="02000000000000000000" pitchFamily="2" charset="0"/>
            </a:endParaRP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said</a:t>
            </a: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have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like</a:t>
            </a: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some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come</a:t>
            </a: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there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little</a:t>
            </a: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one</a:t>
            </a:r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when</a:t>
            </a:r>
          </a:p>
          <a:p>
            <a:r>
              <a:rPr lang="en-GB" sz="2400" dirty="0" smtClean="0">
                <a:latin typeface="Twinkl Cursive Looped" panose="02000000000000000000" pitchFamily="2" charset="0"/>
              </a:rPr>
              <a:t>what</a:t>
            </a:r>
            <a:endParaRPr lang="en-GB" sz="2400" dirty="0">
              <a:latin typeface="Twinkl Cursive Looped" panose="02000000000000000000" pitchFamily="2" charset="0"/>
            </a:endParaRPr>
          </a:p>
          <a:p>
            <a:endParaRPr lang="en-GB" sz="2400" dirty="0" smtClean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875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34</Words>
  <Application>Microsoft Office PowerPoint</Application>
  <PresentationFormat>On-screen Show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14</cp:revision>
  <cp:lastPrinted>2021-06-07T09:24:10Z</cp:lastPrinted>
  <dcterms:created xsi:type="dcterms:W3CDTF">2021-02-28T12:00:39Z</dcterms:created>
  <dcterms:modified xsi:type="dcterms:W3CDTF">2021-06-07T13:18:01Z</dcterms:modified>
</cp:coreProperties>
</file>