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7"/>
  </p:notesMasterIdLst>
  <p:sldIdLst>
    <p:sldId id="296" r:id="rId12"/>
    <p:sldId id="297" r:id="rId13"/>
    <p:sldId id="313" r:id="rId14"/>
    <p:sldId id="317" r:id="rId15"/>
    <p:sldId id="299" r:id="rId16"/>
    <p:sldId id="300" r:id="rId17"/>
    <p:sldId id="318" r:id="rId18"/>
    <p:sldId id="319" r:id="rId19"/>
    <p:sldId id="301" r:id="rId20"/>
    <p:sldId id="315" r:id="rId21"/>
    <p:sldId id="321" r:id="rId22"/>
    <p:sldId id="322" r:id="rId23"/>
    <p:sldId id="323" r:id="rId24"/>
    <p:sldId id="308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319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45" autoAdjust="0"/>
    <p:restoredTop sz="81752" autoAdjust="0"/>
  </p:normalViewPr>
  <p:slideViewPr>
    <p:cSldViewPr snapToGrid="0" snapToObjects="1">
      <p:cViewPr>
        <p:scale>
          <a:sx n="66" d="100"/>
          <a:sy n="66" d="100"/>
        </p:scale>
        <p:origin x="-1590" y="-72"/>
      </p:cViewPr>
      <p:guideLst>
        <p:guide orient="horz" pos="278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08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with spots – not found in the shape drawer at school</a:t>
            </a:r>
          </a:p>
          <a:p>
            <a:r>
              <a:rPr lang="en-GB" dirty="0"/>
              <a:t>2d shape with </a:t>
            </a:r>
            <a:r>
              <a:rPr lang="en-GB" dirty="0" err="1"/>
              <a:t>staright</a:t>
            </a:r>
            <a:r>
              <a:rPr lang="en-GB" dirty="0"/>
              <a:t> sides, I can see squares on the 3d shapes as they have square faces</a:t>
            </a:r>
          </a:p>
          <a:p>
            <a:r>
              <a:rPr lang="en-GB" dirty="0"/>
              <a:t>Cuboid – the only one to have rectangular faces</a:t>
            </a:r>
          </a:p>
          <a:p>
            <a:r>
              <a:rPr lang="en-GB" dirty="0"/>
              <a:t>The only one</a:t>
            </a:r>
            <a:r>
              <a:rPr lang="en-GB" baseline="0" dirty="0"/>
              <a:t> to have a curved side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7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68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6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21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36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167617" y="2392724"/>
            <a:ext cx="2372161" cy="237216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 rot="10800000">
            <a:off x="3087161" y="2711608"/>
            <a:ext cx="2533071" cy="2183682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656589">
            <a:off x="3295283" y="2550032"/>
            <a:ext cx="2039788" cy="203978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42508" y="1968147"/>
            <a:ext cx="1173212" cy="314634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3006312" y="2155768"/>
            <a:ext cx="2617729" cy="2493075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pic>
        <p:nvPicPr>
          <p:cNvPr id="1026" name="Picture 2" descr="Pen Biro Writing Ballpoint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973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28848">
            <a:off x="282678" y="2440255"/>
            <a:ext cx="3545326" cy="331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Group 32"/>
          <p:cNvGrpSpPr/>
          <p:nvPr/>
        </p:nvGrpSpPr>
        <p:grpSpPr>
          <a:xfrm rot="849421">
            <a:off x="399644" y="3156960"/>
            <a:ext cx="3039590" cy="2986081"/>
            <a:chOff x="4571999" y="4165578"/>
            <a:chExt cx="2294313" cy="213608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99" y="4165578"/>
              <a:ext cx="2294313" cy="2136085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 rot="1141785">
              <a:off x="5368472" y="5097376"/>
              <a:ext cx="455860" cy="319088"/>
            </a:xfrm>
            <a:prstGeom prst="roundRect">
              <a:avLst>
                <a:gd name="adj" fmla="val 24130"/>
              </a:avLst>
            </a:prstGeom>
            <a:solidFill>
              <a:srgbClr val="FDD9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13" grpId="0" animBg="1"/>
      <p:bldP spid="13" grpId="1" animBg="1"/>
      <p:bldP spid="31" grpId="0" animBg="1"/>
      <p:bldP spid="31" grpId="1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ular Callout 15"/>
          <p:cNvSpPr/>
          <p:nvPr/>
        </p:nvSpPr>
        <p:spPr>
          <a:xfrm>
            <a:off x="1799303" y="1917291"/>
            <a:ext cx="3775588" cy="2595716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Sometimes I make an x with my arms as I say hexagon</a:t>
            </a:r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799303" y="2064774"/>
            <a:ext cx="3775588" cy="2300749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Both six and hexagon have an x in them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84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gular Pentagon 19"/>
          <p:cNvSpPr/>
          <p:nvPr/>
        </p:nvSpPr>
        <p:spPr>
          <a:xfrm rot="6082618">
            <a:off x="2042284" y="1673223"/>
            <a:ext cx="1995938" cy="1900893"/>
          </a:xfrm>
          <a:prstGeom prst="pentagon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Hexagon 6"/>
          <p:cNvSpPr/>
          <p:nvPr/>
        </p:nvSpPr>
        <p:spPr>
          <a:xfrm>
            <a:off x="4413316" y="2004176"/>
            <a:ext cx="2279666" cy="12831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398206" y="351760"/>
            <a:ext cx="7633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shape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the hexagon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934" y="3988875"/>
            <a:ext cx="977434" cy="9774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C634FF6-57F4-B24A-B508-F4D2602EAAC3}"/>
              </a:ext>
            </a:extLst>
          </p:cNvPr>
          <p:cNvSpPr txBox="1"/>
          <p:nvPr/>
        </p:nvSpPr>
        <p:spPr>
          <a:xfrm>
            <a:off x="2521974" y="4945577"/>
            <a:ext cx="3444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>
            <a:off x="1726651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C21EF0A-16CF-DF43-9782-0618CE00509C}"/>
              </a:ext>
            </a:extLst>
          </p:cNvPr>
          <p:cNvSpPr/>
          <p:nvPr/>
        </p:nvSpPr>
        <p:spPr>
          <a:xfrm>
            <a:off x="4286508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5574578" y="186683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xmlns="" id="{07601E58-F0AE-7342-A2CD-FB52FB418EB8}"/>
              </a:ext>
            </a:extLst>
          </p:cNvPr>
          <p:cNvSpPr/>
          <p:nvPr/>
        </p:nvSpPr>
        <p:spPr>
          <a:xfrm rot="18884358">
            <a:off x="2215962" y="1881428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64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1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960046" y="2937272"/>
            <a:ext cx="2103188" cy="1736791"/>
            <a:chOff x="2386000" y="4981886"/>
            <a:chExt cx="2103188" cy="1736791"/>
          </a:xfrm>
        </p:grpSpPr>
        <p:pic>
          <p:nvPicPr>
            <p:cNvPr id="23" name="Picture 22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xmlns="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5890"/>
            <a:stretch/>
          </p:blipFill>
          <p:spPr>
            <a:xfrm>
              <a:off x="2386000" y="4981886"/>
              <a:ext cx="2103188" cy="867372"/>
            </a:xfrm>
            <a:prstGeom prst="rect">
              <a:avLst/>
            </a:prstGeom>
          </p:spPr>
        </p:pic>
        <p:pic>
          <p:nvPicPr>
            <p:cNvPr id="25" name="Picture 24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xmlns="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2386000" y="5818530"/>
              <a:ext cx="2103188" cy="900147"/>
            </a:xfrm>
            <a:prstGeom prst="rect">
              <a:avLst/>
            </a:prstGeom>
          </p:spPr>
        </p:pic>
      </p:grp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1775" y="2098287"/>
            <a:ext cx="2222500" cy="2222500"/>
          </a:xfrm>
          <a:prstGeom prst="rect">
            <a:avLst/>
          </a:prstGeom>
        </p:spPr>
      </p:pic>
      <p:sp>
        <p:nvSpPr>
          <p:cNvPr id="2" name="Cloud 1"/>
          <p:cNvSpPr/>
          <p:nvPr/>
        </p:nvSpPr>
        <p:spPr>
          <a:xfrm>
            <a:off x="3358518" y="2098287"/>
            <a:ext cx="1443391" cy="1648828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0576" y="1550841"/>
            <a:ext cx="1865508" cy="2300513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EEF8C21-68DD-5347-8646-F2556F23E5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206" y="2094841"/>
            <a:ext cx="2222500" cy="2222500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2988332" y="2635865"/>
            <a:ext cx="2222500" cy="2222500"/>
          </a:xfrm>
          <a:prstGeom prst="rect">
            <a:avLst/>
          </a:prstGeom>
        </p:spPr>
      </p:pic>
      <p:pic>
        <p:nvPicPr>
          <p:cNvPr id="7" name="Picture 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0C7DA872-79ED-3E4A-A814-030FAEE54A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9082" y="2315512"/>
            <a:ext cx="1760732" cy="212879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48A0364-9CC8-7144-AC18-4EFAD3F592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68369" y="2005290"/>
            <a:ext cx="2442463" cy="2442463"/>
          </a:xfrm>
          <a:prstGeom prst="rect">
            <a:avLst/>
          </a:prstGeom>
        </p:spPr>
      </p:pic>
      <p:sp>
        <p:nvSpPr>
          <p:cNvPr id="9" name="Cube 8"/>
          <p:cNvSpPr/>
          <p:nvPr/>
        </p:nvSpPr>
        <p:spPr>
          <a:xfrm>
            <a:off x="3317179" y="2005290"/>
            <a:ext cx="1424537" cy="2529303"/>
          </a:xfrm>
          <a:prstGeom prst="cub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1240189" y="353836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657898" y="3254619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927150" y="237435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927150" y="281832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470793" y="260957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386000" y="2591138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1956121" y="2157087"/>
            <a:ext cx="2103188" cy="1798238"/>
            <a:chOff x="1548678" y="4370595"/>
            <a:chExt cx="2103188" cy="1798238"/>
          </a:xfrm>
        </p:grpSpPr>
        <p:pic>
          <p:nvPicPr>
            <p:cNvPr id="28" name="Picture 27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xmlns="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4682"/>
            <a:stretch/>
          </p:blipFill>
          <p:spPr>
            <a:xfrm>
              <a:off x="1548678" y="4370595"/>
              <a:ext cx="2103188" cy="898091"/>
            </a:xfrm>
            <a:prstGeom prst="rect">
              <a:avLst/>
            </a:prstGeom>
          </p:spPr>
        </p:pic>
        <p:pic>
          <p:nvPicPr>
            <p:cNvPr id="29" name="Picture 28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xmlns="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1548678" y="5268686"/>
              <a:ext cx="2103188" cy="900147"/>
            </a:xfrm>
            <a:prstGeom prst="rect">
              <a:avLst/>
            </a:prstGeom>
          </p:spPr>
        </p:pic>
      </p:grpSp>
      <p:pic>
        <p:nvPicPr>
          <p:cNvPr id="20" name="Picture 19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xmlns="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710" y="2153641"/>
            <a:ext cx="2103188" cy="25428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450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60243 -0.1620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22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14809 -1.85185E-6 " pathEditMode="relative" rAng="0" ptsTypes="AA">
                                      <p:cBhvr>
                                        <p:cTn id="1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3" grpId="0" animBg="1"/>
      <p:bldP spid="3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B748E532-7DD1-9C43-943B-C60ED7C02F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030" y="3662119"/>
            <a:ext cx="1788267" cy="21620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0" y="359191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of these shapes are cylinders?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0836" y="2814944"/>
            <a:ext cx="863460" cy="8634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C634FF6-57F4-B24A-B508-F4D2602EAAC3}"/>
              </a:ext>
            </a:extLst>
          </p:cNvPr>
          <p:cNvSpPr txBox="1"/>
          <p:nvPr/>
        </p:nvSpPr>
        <p:spPr>
          <a:xfrm>
            <a:off x="6109277" y="3678404"/>
            <a:ext cx="2050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26" y="1073509"/>
            <a:ext cx="2222500" cy="2222500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328" y="3629509"/>
            <a:ext cx="2222500" cy="2222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>
            <a:off x="767602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9B527B2-9FFA-BC4C-BE25-ADCC97D14E9C}"/>
              </a:ext>
            </a:extLst>
          </p:cNvPr>
          <p:cNvSpPr/>
          <p:nvPr/>
        </p:nvSpPr>
        <p:spPr>
          <a:xfrm>
            <a:off x="763489" y="3508313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C21EF0A-16CF-DF43-9782-0618CE00509C}"/>
              </a:ext>
            </a:extLst>
          </p:cNvPr>
          <p:cNvSpPr/>
          <p:nvPr/>
        </p:nvSpPr>
        <p:spPr>
          <a:xfrm>
            <a:off x="3335551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BDCB073-081C-BF49-B7DB-A967B8CF549B}"/>
              </a:ext>
            </a:extLst>
          </p:cNvPr>
          <p:cNvSpPr/>
          <p:nvPr/>
        </p:nvSpPr>
        <p:spPr>
          <a:xfrm>
            <a:off x="3331438" y="3500134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xmlns="" id="{5674EA88-B04A-1B49-833B-6869FC1F6E25}"/>
              </a:ext>
            </a:extLst>
          </p:cNvPr>
          <p:cNvSpPr/>
          <p:nvPr/>
        </p:nvSpPr>
        <p:spPr>
          <a:xfrm rot="18884358">
            <a:off x="3902504" y="4732491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1306903" y="441847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xmlns="" id="{07601E58-F0AE-7342-A2CD-FB52FB418EB8}"/>
              </a:ext>
            </a:extLst>
          </p:cNvPr>
          <p:cNvSpPr/>
          <p:nvPr/>
        </p:nvSpPr>
        <p:spPr>
          <a:xfrm rot="18884358">
            <a:off x="1391435" y="204083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3D832122-4D73-ED4B-AB7D-20C0B70E588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161222" y="1156973"/>
            <a:ext cx="1055642" cy="2162085"/>
          </a:xfrm>
          <a:prstGeom prst="rect">
            <a:avLst/>
          </a:prstGeom>
        </p:spPr>
      </p:pic>
      <p:sp>
        <p:nvSpPr>
          <p:cNvPr id="16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4050326" y="221905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43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4096887-E3A3-3E4A-85F1-ACC981D4928C}"/>
              </a:ext>
            </a:extLst>
          </p:cNvPr>
          <p:cNvSpPr txBox="1"/>
          <p:nvPr/>
        </p:nvSpPr>
        <p:spPr>
          <a:xfrm>
            <a:off x="1" y="351238"/>
            <a:ext cx="8273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shapes can you see?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F4AEA88-CED3-8544-890A-99845E226258}"/>
              </a:ext>
            </a:extLst>
          </p:cNvPr>
          <p:cNvSpPr txBox="1"/>
          <p:nvPr/>
        </p:nvSpPr>
        <p:spPr>
          <a:xfrm>
            <a:off x="458128" y="3304282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Pyramid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686864">
            <a:off x="3477718" y="1042882"/>
            <a:ext cx="2312377" cy="2312377"/>
          </a:xfrm>
          <a:prstGeom prst="rect">
            <a:avLst/>
          </a:prstGeom>
        </p:spPr>
      </p:pic>
      <p:pic>
        <p:nvPicPr>
          <p:cNvPr id="7" name="Picture 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5119" y="4130149"/>
            <a:ext cx="3318315" cy="160020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5160" y="1642520"/>
            <a:ext cx="1466994" cy="1466994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14" y="1079616"/>
            <a:ext cx="2444365" cy="24443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428E3B3-40BA-FC42-9AE8-E5E7F73491A9}"/>
              </a:ext>
            </a:extLst>
          </p:cNvPr>
          <p:cNvSpPr txBox="1"/>
          <p:nvPr/>
        </p:nvSpPr>
        <p:spPr>
          <a:xfrm>
            <a:off x="1629933" y="5502108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Cuboid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7F05619-E5C3-B046-B018-9BD7BBA99DF0}"/>
              </a:ext>
            </a:extLst>
          </p:cNvPr>
          <p:cNvSpPr txBox="1"/>
          <p:nvPr/>
        </p:nvSpPr>
        <p:spPr>
          <a:xfrm>
            <a:off x="5884142" y="2939206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CDEBFC0-1C57-EB46-A446-C90CB291AB34}"/>
              </a:ext>
            </a:extLst>
          </p:cNvPr>
          <p:cNvSpPr txBox="1"/>
          <p:nvPr/>
        </p:nvSpPr>
        <p:spPr>
          <a:xfrm>
            <a:off x="3390850" y="302656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98" y="855290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765018F3-65F5-0842-B1F2-F23B649B4BCB}"/>
              </a:ext>
            </a:extLst>
          </p:cNvPr>
          <p:cNvSpPr txBox="1"/>
          <p:nvPr/>
        </p:nvSpPr>
        <p:spPr>
          <a:xfrm>
            <a:off x="5269625" y="1071636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43706" y="3655480"/>
            <a:ext cx="1678527" cy="167852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5717655" y="523661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Cube</a:t>
            </a:r>
          </a:p>
        </p:txBody>
      </p:sp>
      <p:pic>
        <p:nvPicPr>
          <p:cNvPr id="22" name="Picture 2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2818" y="3560093"/>
            <a:ext cx="1546106" cy="1869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3560555" y="5363435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Cylinder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82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20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2, 3 and 4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483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1582001" y="545585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Hexagons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1588039" y="428118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Squares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7628" y="4413040"/>
            <a:ext cx="973642" cy="682908"/>
          </a:xfrm>
          <a:prstGeom prst="rect">
            <a:avLst/>
          </a:prstGeom>
        </p:spPr>
      </p:pic>
      <p:pic>
        <p:nvPicPr>
          <p:cNvPr id="22" name="Picture 2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06671" y="1286937"/>
            <a:ext cx="1934780" cy="93301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538" y="372473"/>
            <a:ext cx="1425213" cy="142521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 rot="783905">
            <a:off x="3652559" y="1605558"/>
            <a:ext cx="1258277" cy="125827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gular Pentagon 25"/>
          <p:cNvSpPr/>
          <p:nvPr/>
        </p:nvSpPr>
        <p:spPr>
          <a:xfrm>
            <a:off x="2507697" y="451179"/>
            <a:ext cx="1155619" cy="1100589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4143034" y="627407"/>
            <a:ext cx="1329184" cy="748131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Hexagon 28"/>
          <p:cNvSpPr/>
          <p:nvPr/>
        </p:nvSpPr>
        <p:spPr>
          <a:xfrm rot="1916837">
            <a:off x="6124056" y="384342"/>
            <a:ext cx="1098953" cy="11667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508985" y="3135565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		   Tally		 	Total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1594077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3625859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5657641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1594077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3625859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5657641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1593764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3625546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5657328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Hexagon 53"/>
          <p:cNvSpPr/>
          <p:nvPr/>
        </p:nvSpPr>
        <p:spPr>
          <a:xfrm rot="1916837">
            <a:off x="5276149" y="1882806"/>
            <a:ext cx="1329184" cy="748131"/>
          </a:xfrm>
          <a:prstGeom prst="hexagon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Isosceles Triangle 1"/>
          <p:cNvSpPr/>
          <p:nvPr/>
        </p:nvSpPr>
        <p:spPr>
          <a:xfrm rot="10800000">
            <a:off x="874987" y="2094335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Isosceles Triangle 54"/>
          <p:cNvSpPr/>
          <p:nvPr/>
        </p:nvSpPr>
        <p:spPr>
          <a:xfrm>
            <a:off x="1478144" y="2091168"/>
            <a:ext cx="754743" cy="866523"/>
          </a:xfrm>
          <a:prstGeom prst="triangle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Isosceles Triangle 55"/>
          <p:cNvSpPr/>
          <p:nvPr/>
        </p:nvSpPr>
        <p:spPr>
          <a:xfrm rot="16442337">
            <a:off x="2404969" y="1988150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1594077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3625859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5657641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1593764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3625546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9ED91252-0F72-7444-9422-0E787916334A}"/>
              </a:ext>
            </a:extLst>
          </p:cNvPr>
          <p:cNvSpPr/>
          <p:nvPr/>
        </p:nvSpPr>
        <p:spPr>
          <a:xfrm flipV="1">
            <a:off x="5657328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1588039" y="3700746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1582001" y="489062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Pentagons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9188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0331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143034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259131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874986" y="201446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1421470" y="2165001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2431665" y="195773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922939" y="4395265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663316" y="1655231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3922939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447917" y="512262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4033157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>
            <a:off x="6001588" y="410616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3922939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4096462" y="715251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4033157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143034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>
            <a:off x="5197046" y="1909092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5636371" y="3743814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5636371" y="4314378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5621138" y="486912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xmlns="" id="{B299290B-AF80-CD43-8745-F3FABC4DA03C}"/>
              </a:ext>
            </a:extLst>
          </p:cNvPr>
          <p:cNvSpPr txBox="1"/>
          <p:nvPr/>
        </p:nvSpPr>
        <p:spPr>
          <a:xfrm>
            <a:off x="5636371" y="5415532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">
                                      <p:cBhvr>
                                        <p:cTn id="154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  <p:bldP spid="29" grpId="0" animBg="1"/>
      <p:bldP spid="29" grpId="1" animBg="1"/>
      <p:bldP spid="54" grpId="0" animBg="1"/>
      <p:bldP spid="2" grpId="0" animBg="1"/>
      <p:bldP spid="55" grpId="0" animBg="1"/>
      <p:bldP spid="56" grpId="0" animBg="1"/>
      <p:bldP spid="86" grpId="0"/>
      <p:bldP spid="87" grpId="0"/>
      <p:bldP spid="88" grpId="0"/>
      <p:bldP spid="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5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44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5|19.7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9|0.9|5.6|0.9|5.4|0.8|2.9|1.1|8.4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7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1|1.2|4.9|3.1|2.3|1.2|4.8|1.4|6.9|4.4|1.1|6.2|10|1.4|1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4|5.6|1.4|2.3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9.6|4.6|3.3|2.7|4|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2.8|3.4|3.5|1.5|1.3|1.4|1.2|1.6|5.3|1.5|10.1|4.4|1.6|3.6|1.4|1.4|1.6|4.3|2.1|8.4|2.9|3.9|5.5|1.3|4.2|1.4|1.8|1.3|2|1|19.8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10760</TotalTime>
  <Words>165</Words>
  <Application>Microsoft Office PowerPoint</Application>
  <PresentationFormat>On-screen Show (4:3)</PresentationFormat>
  <Paragraphs>37</Paragraphs>
  <Slides>15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 5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263</cp:revision>
  <dcterms:created xsi:type="dcterms:W3CDTF">2019-07-05T11:02:13Z</dcterms:created>
  <dcterms:modified xsi:type="dcterms:W3CDTF">2021-02-01T10:48:44Z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