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31C270-F369-4EB5-9570-F3D2842EC5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E2697E-E427-49C5-823C-241AD0DE2F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15BB05-434D-4DE3-9FEA-49C7EAE1EA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CD38B0-7717-4102-B13D-FE7186EABF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1AE056-278B-4FC5-943B-C846BF9BF2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77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4EE52E-D513-47CE-838E-895D61732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0A3A0C-B294-4CF1-B788-1A595DD0E6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C4E8BA-0BE2-48E5-A49F-39F4E71970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762253-2F3F-4B35-825D-37D647F91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4039A7-1C77-4CCD-86F7-0D1C40786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226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7F8D7D-6882-43A7-A282-EFF3FCEEE5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ED1F04-F6EC-434F-9DA6-FC2F5BCBF3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FEA9C6-FD19-4F1F-AE15-9AE823D77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F20ADD-4EE3-4F5E-A987-CE499C69F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B10744-50E7-4CB0-A8BC-38EA2F55A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445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5DF6E7-1491-4A12-AAD1-16D90E69E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FAE98F-2372-463D-B324-8930FA4836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AAEED6-CD07-401F-BA1A-B7E9486DE7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61D996-6D9E-4197-A3C3-E56304557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016204-6EF6-474D-9069-42A4DAA4D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D5D0E1-005E-4FBD-89B8-8E41A81B3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333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5E9DE3-0FF1-4647-BEBC-697C2A3A8F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FF7DA2-AC77-4646-8E08-78D4BFC3C9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68895F-4652-4408-98AE-B5181D6D86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2A8627-E0EC-40D4-AB82-6D80D3E549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E6F9F54-2136-4108-94E3-AEBB8E23D4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04BDED2-0CDF-4A62-9162-2041743EF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B771225-0617-423E-92BC-DA4A85202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91D5282-D0B1-4172-9C04-8CAAA715A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644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B5AF3-5D7A-468C-930D-F83739FD86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38AC8C-2063-4C19-8C68-9217FB62F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5D33F32-471F-4B39-884D-34C338AE9F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CC4C4B4-EFF1-46B7-A9DC-F460FE032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120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EA7464B-F374-46AA-A164-C5E19086A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118FDAF-2560-4687-9843-364AAE33F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8C0CD5-BA64-422A-BA1F-AA1F3F865B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1916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DC5226-85C6-488E-BF17-1087A4BA9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8FEF94-8878-43D7-BE1F-3F7935A20B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423BA4-E933-4850-90D9-F784BBE774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5CD960-8F48-4EBA-AEB5-7DA3BE152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FDBA70-B7D4-4DFC-8195-2D0B1A8551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00CB62-934D-4213-89DF-53C76D19F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2269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B41F65-DB5D-49F5-B931-5B78CB4BD8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A4BFD64-BA00-4A0A-8CC3-29B007213E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552C31-E9A9-4951-8063-C3538F5D5C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C7CFBA-371A-462B-8A17-4232AD41CC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42441D-40CB-49C2-9667-D105D8630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67C31A-3F20-42FA-BA1E-36993A1BC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911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8CDCB7-B3CB-4FA4-A923-552274B199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EDA435-A39D-4E4A-AA06-FA61B94919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146C18-2F44-408D-B468-6A5ACBE4AC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048E0A-DA32-4BB2-94EE-CA7551D93C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D6767F-6F2C-476C-9321-1B3F2736A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652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D76B94-0A2E-45D2-9AF7-81B642C91B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681AA7-8B1F-4265-94C6-244B62D410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1F6C3D-A876-49C2-B88B-774FF37066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F3C8A-C4BD-4052-A5FD-689F629619B7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143F24-64AD-45AF-8154-1D8FD28F99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345FD6-51FE-433C-8A27-47F52E676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362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4A4A022-F910-42A3-B454-05FDB3E00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A1ABFF-5C31-43C4-86B6-1766716060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1A8124-954E-48AF-8325-B8889151AD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3F3C8A-C4BD-4052-A5FD-689F629619B7}" type="datetimeFigureOut">
              <a:rPr lang="en-GB" smtClean="0"/>
              <a:t>16/03/2021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F4BB8A-BE23-4B49-98C9-719383EDD4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DA67A7-C218-4AA5-B00F-27A1F9B3F6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73563A-E9C4-4917-BC07-848DBA29C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69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60C5D4-7E8B-4629-961F-5549A559CBC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88A04C-4122-46B4-B289-AC57BA296D2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D62BACC-8564-4204-927E-12756231B7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408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CDC0FA-07FB-4441-A4C7-AB524300EE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60B9BA-734D-49BB-9E14-633742C3AA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35715A-1BCD-477C-88A8-FFBDF422B6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3160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72DC4-90F0-4F6C-A043-4D80147E37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C1A938-71CC-4BBD-B106-AB9FFA1A7E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F46010-10FA-44CB-A550-AA22AF4364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212"/>
            <a:ext cx="12192000" cy="680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2658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8582DB-53D3-459B-9C64-9AD56CF2C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17C39E-B902-4EF9-85FF-E2D256CC30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091D07-BB6F-4089-9F26-2C46682B27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968"/>
            <a:ext cx="12192000" cy="6861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754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30FF8-7890-4B1F-9474-68E76482EC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32FF0D-3B54-4182-9CC3-B4C5087798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B16F37-AD52-4B6F-9D44-EB9E7D51CE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5744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859B56-95E5-4847-9938-6AC3144291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132EFD-87CD-4485-84D0-71C9DAFC53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BAA119-2B5E-4684-91DE-2FAE91C312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50"/>
            <a:ext cx="12192000" cy="685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954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6E9CE-081A-4BC3-A460-CE61E2105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022F29-ECF6-42A2-8914-FA987031C3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2B7171-B4EF-4C78-AF35-16129220D9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87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1682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F34A3F-A82A-4CDD-AC97-452AE793F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2145B6-8BAA-4820-A07A-7071AAA502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FD0E76-FDAC-4489-9E31-2202CE0C80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1829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284742-0B0A-4B21-B169-35C81E73EA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DA0EC6-CCFE-4D3F-8056-701806E5AE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080499-C75B-464C-BA14-E6AC7CA3FC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5132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8C626E-DA29-4861-A309-D2ACE3DD1B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5E3853-1AF2-4030-98B5-11C77B7A8F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4A4589-9280-439C-97F0-AD7225C5ED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3477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02B3D6-59DC-443E-82FA-661C86860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527E57-C15C-461E-A86D-4F6E2FB0DA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D0078F-BF1C-4A33-9761-FC7DA6A35D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0634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5173B3-05D4-45CB-86FA-362B14E83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A50941-E4CA-44C0-AC4C-130BC8CD1C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6E411F-2C79-4555-9A4D-D193F831C4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1092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98134-2852-4FDE-A8AE-E7A6877632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C228B4-0E92-4C10-88EE-06BEB79EB6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7FD8A35-514E-47BD-A10A-8FD902DC48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5337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9265B5-2705-4CBA-A412-FD30DB689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A4C19A-9FF1-4204-AEAA-0CCA404740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741C12-7207-4E6F-AFD2-90E6ACA2BA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53" y="0"/>
            <a:ext cx="121787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1034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D9ACBE-34D3-420E-8CE3-34CBA853D3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BCFAF8-12EF-4DD4-93D0-6864F757FC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A13799-BDAF-4B2C-8C71-9CC5E2B57D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7367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0</Words>
  <Application>Microsoft Office PowerPoint</Application>
  <PresentationFormat>Widescreen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3</cp:revision>
  <dcterms:created xsi:type="dcterms:W3CDTF">2021-03-16T17:39:37Z</dcterms:created>
  <dcterms:modified xsi:type="dcterms:W3CDTF">2021-03-16T18:02:54Z</dcterms:modified>
</cp:coreProperties>
</file>