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8" r:id="rId4"/>
    <p:sldId id="261" r:id="rId5"/>
    <p:sldId id="262" r:id="rId6"/>
    <p:sldId id="264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080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2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234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4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2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8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3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0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60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72B4941-369B-489E-BA9B-171D37E56949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00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LO: To describe a setting in detail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Monday 1</a:t>
            </a:r>
            <a:r>
              <a:rPr lang="en-GB" baseline="30000" dirty="0"/>
              <a:t>st</a:t>
            </a:r>
            <a:r>
              <a:rPr lang="en-GB" dirty="0"/>
              <a:t> </a:t>
            </a:r>
            <a:r>
              <a:rPr lang="en-GB" dirty="0" err="1"/>
              <a:t>MaRch</a:t>
            </a:r>
            <a:r>
              <a:rPr lang="en-GB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2650465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2274750" y="0"/>
            <a:ext cx="7694751" cy="6858000"/>
            <a:chOff x="2248624" y="0"/>
            <a:chExt cx="7694751" cy="68580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74BCE1A0-F8CB-4DCD-AF19-A9FEBF8354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48624" y="0"/>
              <a:ext cx="7694751" cy="68580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991394" y="1737360"/>
              <a:ext cx="6113417" cy="75764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6126478" y="4859384"/>
              <a:ext cx="2364379" cy="24819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991394" y="5207727"/>
              <a:ext cx="1922779" cy="22642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656943" y="5168539"/>
              <a:ext cx="2115457" cy="26561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082834" y="5468017"/>
              <a:ext cx="992777" cy="27432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664166" y="5731934"/>
              <a:ext cx="1606005" cy="2455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83823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Look at the picture from the first page of the story…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892730"/>
            <a:ext cx="10058400" cy="1214847"/>
          </a:xfrm>
        </p:spPr>
        <p:txBody>
          <a:bodyPr>
            <a:normAutofit fontScale="85000" lnSpcReduction="20000"/>
          </a:bodyPr>
          <a:lstStyle/>
          <a:p>
            <a:r>
              <a:rPr lang="en-GB" sz="2500" dirty="0"/>
              <a:t>Your task is to describe it using powerful adjectives. Think about the things (nouns) you can see and write a sentence about each clearly. We are using the past tense, since we are describing what it </a:t>
            </a:r>
            <a:r>
              <a:rPr lang="en-GB" sz="2500" dirty="0">
                <a:solidFill>
                  <a:srgbClr val="FF0000"/>
                </a:solidFill>
              </a:rPr>
              <a:t>was</a:t>
            </a:r>
            <a:r>
              <a:rPr lang="en-GB" sz="2500" dirty="0"/>
              <a:t> like at that time. </a:t>
            </a:r>
          </a:p>
          <a:p>
            <a:r>
              <a:rPr lang="en-GB" sz="2500" dirty="0"/>
              <a:t>What can you see in the picture? 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965" y="1892649"/>
            <a:ext cx="5342709" cy="18447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path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mountain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castle</a:t>
            </a:r>
            <a:r>
              <a:rPr lang="en-GB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snow</a:t>
            </a:r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rocks</a:t>
            </a:r>
            <a:r>
              <a:rPr lang="en-GB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sky</a:t>
            </a:r>
            <a:r>
              <a:rPr lang="en-GB" dirty="0"/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7280" y="5273531"/>
            <a:ext cx="293381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omic Sans MS" panose="030F0702030302020204" pitchFamily="66" charset="0"/>
              </a:rPr>
              <a:t>There was a path.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55474" y="5327392"/>
            <a:ext cx="5408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adjectives could we use to describe the path? </a:t>
            </a:r>
          </a:p>
        </p:txBody>
      </p:sp>
    </p:spTree>
    <p:extLst>
      <p:ext uri="{BB962C8B-B14F-4D97-AF65-F5344CB8AC3E}">
        <p14:creationId xmlns:p14="http://schemas.microsoft.com/office/powerpoint/2010/main" val="426226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636" y="2012621"/>
            <a:ext cx="5342709" cy="18447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Choose and use interesting adjectives.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9064" y="4245642"/>
            <a:ext cx="8294914" cy="1623451"/>
          </a:xfrm>
        </p:spPr>
        <p:txBody>
          <a:bodyPr/>
          <a:lstStyle/>
          <a:p>
            <a:r>
              <a:rPr lang="en-GB" dirty="0"/>
              <a:t>There was a path. </a:t>
            </a:r>
          </a:p>
          <a:p>
            <a:r>
              <a:rPr lang="en-GB" dirty="0"/>
              <a:t>Might become….</a:t>
            </a:r>
          </a:p>
          <a:p>
            <a:r>
              <a:rPr lang="en-GB" dirty="0"/>
              <a:t>There was a </a:t>
            </a:r>
            <a:r>
              <a:rPr lang="en-GB" dirty="0">
                <a:solidFill>
                  <a:srgbClr val="FF0000"/>
                </a:solidFill>
              </a:rPr>
              <a:t>long,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bright</a:t>
            </a:r>
            <a:r>
              <a:rPr lang="en-GB" dirty="0"/>
              <a:t> path and </a:t>
            </a:r>
            <a:r>
              <a:rPr lang="en-GB" dirty="0">
                <a:solidFill>
                  <a:srgbClr val="FF0000"/>
                </a:solidFill>
              </a:rPr>
              <a:t>immense,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sparkling</a:t>
            </a:r>
            <a:r>
              <a:rPr lang="en-GB" dirty="0"/>
              <a:t> mountains.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59" y="1804775"/>
            <a:ext cx="1285875" cy="41052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path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mountain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castle</a:t>
            </a:r>
            <a:r>
              <a:rPr lang="en-GB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snow</a:t>
            </a:r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rocks</a:t>
            </a:r>
            <a:r>
              <a:rPr lang="en-GB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sky</a:t>
            </a:r>
            <a:r>
              <a:rPr lang="en-GB" dirty="0"/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8157" y="926297"/>
            <a:ext cx="1247775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69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636" y="2012621"/>
            <a:ext cx="5342709" cy="18447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Choose and use interesting adjectives.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9064" y="4245642"/>
            <a:ext cx="8294914" cy="1623451"/>
          </a:xfrm>
        </p:spPr>
        <p:txBody>
          <a:bodyPr/>
          <a:lstStyle/>
          <a:p>
            <a:r>
              <a:rPr lang="en-GB" dirty="0"/>
              <a:t>The castle was on top of the mountain. </a:t>
            </a:r>
          </a:p>
          <a:p>
            <a:r>
              <a:rPr lang="en-GB" dirty="0"/>
              <a:t>Might become….</a:t>
            </a:r>
          </a:p>
          <a:p>
            <a:r>
              <a:rPr lang="en-GB" dirty="0"/>
              <a:t>The </a:t>
            </a:r>
            <a:r>
              <a:rPr lang="en-GB" dirty="0">
                <a:solidFill>
                  <a:srgbClr val="FF0000"/>
                </a:solidFill>
              </a:rPr>
              <a:t>mighty,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magnificent</a:t>
            </a:r>
            <a:r>
              <a:rPr lang="en-GB" dirty="0"/>
              <a:t> castle was on top of the </a:t>
            </a:r>
            <a:r>
              <a:rPr lang="en-GB" dirty="0">
                <a:solidFill>
                  <a:srgbClr val="FF0000"/>
                </a:solidFill>
              </a:rPr>
              <a:t>strange</a:t>
            </a:r>
            <a:r>
              <a:rPr lang="en-GB" dirty="0"/>
              <a:t> mountain.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59" y="1804775"/>
            <a:ext cx="1285875" cy="41052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55474" y="2783333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path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8975" y="2099464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mountain</a:t>
            </a:r>
            <a:r>
              <a:rPr lang="en-GB" dirty="0"/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17961" y="1990108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castle</a:t>
            </a:r>
            <a:r>
              <a:rPr lang="en-GB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31177" y="3249995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snow</a:t>
            </a:r>
            <a:r>
              <a:rPr lang="en-GB" dirty="0"/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60670" y="2125590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rocks</a:t>
            </a:r>
            <a:r>
              <a:rPr lang="en-GB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34793" y="2641107"/>
            <a:ext cx="222068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sky</a:t>
            </a:r>
            <a:r>
              <a:rPr lang="en-GB" dirty="0"/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8157" y="926297"/>
            <a:ext cx="1247775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1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Options: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Opt. 1 – Print out template and write your description. </a:t>
            </a:r>
            <a:endParaRPr lang="en-GB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Opt. 2 – Write up your description on a piece of paper. </a:t>
            </a:r>
            <a:endParaRPr lang="en-GB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075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Once you have completed your sentences…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500" dirty="0"/>
              <a:t>Think about this old man carrying the baby. </a:t>
            </a:r>
          </a:p>
          <a:p>
            <a:r>
              <a:rPr lang="en-GB" sz="2500" dirty="0"/>
              <a:t>Who do you think he might be? </a:t>
            </a:r>
          </a:p>
          <a:p>
            <a:r>
              <a:rPr lang="en-GB" sz="2500" dirty="0"/>
              <a:t>Why do you think he is carrying this baby boy through the mountains? </a:t>
            </a:r>
          </a:p>
          <a:p>
            <a:r>
              <a:rPr lang="en-GB" sz="2500" dirty="0"/>
              <a:t>Who do you think this baby boy might be? </a:t>
            </a:r>
          </a:p>
          <a:p>
            <a:endParaRPr lang="en-GB" sz="2500" dirty="0"/>
          </a:p>
          <a:p>
            <a:endParaRPr lang="en-GB" sz="2500" dirty="0"/>
          </a:p>
          <a:p>
            <a:endParaRPr lang="en-GB" sz="2500" dirty="0"/>
          </a:p>
          <a:p>
            <a:endParaRPr lang="en-GB" sz="2500" dirty="0"/>
          </a:p>
          <a:p>
            <a:r>
              <a:rPr lang="en-GB" sz="2500" dirty="0"/>
              <a:t>Be ready to share your ideas with your class in tomorrow’s lesson!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6115" y="3191208"/>
            <a:ext cx="5342709" cy="184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57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32</TotalTime>
  <Words>260</Words>
  <Application>Microsoft Office PowerPoint</Application>
  <PresentationFormat>Custom</PresentationFormat>
  <Paragraphs>46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Retrospect</vt:lpstr>
      <vt:lpstr>LO: To describe a setting in detail </vt:lpstr>
      <vt:lpstr>PowerPoint Presentation</vt:lpstr>
      <vt:lpstr>Look at the picture from the first page of the story…</vt:lpstr>
      <vt:lpstr>Choose and use interesting adjectives.</vt:lpstr>
      <vt:lpstr>Choose and use interesting adjectives.</vt:lpstr>
      <vt:lpstr>Your Options: </vt:lpstr>
      <vt:lpstr>Once you have completed your sentences…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Set 3 phoneme for today is…. u-e</dc:title>
  <dc:creator>J Geals BTP</dc:creator>
  <cp:lastModifiedBy>Liz King</cp:lastModifiedBy>
  <cp:revision>7</cp:revision>
  <dcterms:created xsi:type="dcterms:W3CDTF">2021-02-24T21:48:57Z</dcterms:created>
  <dcterms:modified xsi:type="dcterms:W3CDTF">2021-02-25T10:45:02Z</dcterms:modified>
</cp:coreProperties>
</file>