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33AA0A8-E15C-4474-B1CD-76A7C1F0EC09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7807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153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9839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256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140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122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731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21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536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423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08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733AA0A8-E15C-4474-B1CD-76A7C1F0EC09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445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5A2E1-2042-4445-B10E-47553EADC4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2520" y="442180"/>
            <a:ext cx="9966960" cy="1158021"/>
          </a:xfrm>
        </p:spPr>
        <p:txBody>
          <a:bodyPr>
            <a:normAutofit/>
          </a:bodyPr>
          <a:lstStyle/>
          <a:p>
            <a:r>
              <a:rPr lang="en-GB" sz="6000" b="0" cap="none" dirty="0">
                <a:latin typeface="Comic Sans MS" panose="030F0702030302020204" pitchFamily="66" charset="0"/>
              </a:rPr>
              <a:t>Tuesday 9</a:t>
            </a:r>
            <a:r>
              <a:rPr lang="en-GB" sz="6000" b="0" cap="none" baseline="30000" dirty="0">
                <a:latin typeface="Comic Sans MS" panose="030F0702030302020204" pitchFamily="66" charset="0"/>
              </a:rPr>
              <a:t>th</a:t>
            </a:r>
            <a:r>
              <a:rPr lang="en-GB" sz="6000" b="0" cap="none" dirty="0">
                <a:latin typeface="Comic Sans MS" panose="030F0702030302020204" pitchFamily="66" charset="0"/>
              </a:rPr>
              <a:t> February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E203A4-E96F-4139-9CB2-A7A52C430F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12070" y="3256722"/>
            <a:ext cx="8767860" cy="1388165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LO: To write a travel activity brochure </a:t>
            </a:r>
          </a:p>
        </p:txBody>
      </p:sp>
    </p:spTree>
    <p:extLst>
      <p:ext uri="{BB962C8B-B14F-4D97-AF65-F5344CB8AC3E}">
        <p14:creationId xmlns:p14="http://schemas.microsoft.com/office/powerpoint/2010/main" val="3093428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CF60C-80E7-498F-9D2E-449200E7F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We are going to reread the story Rainforest Adventures.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DE747F-F725-4987-BB26-F35CE6D44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0351" y="5504290"/>
            <a:ext cx="9872871" cy="763987"/>
          </a:xfrm>
        </p:spPr>
        <p:txBody>
          <a:bodyPr/>
          <a:lstStyle/>
          <a:p>
            <a:pPr marL="4572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Pay attention to what different activities they do throughout the story. This will help you with ideas for todays activity.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14EABA-BDE3-45DD-B9ED-62E67F0255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280" y="1965960"/>
            <a:ext cx="3277439" cy="3382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67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3ECC92-F40B-48C9-92C4-439C9CBB15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375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BB19D2-5610-4861-8246-C643909969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1"/>
            <a:ext cx="6858001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671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6974B4-D991-4C9C-A86E-4D7875FCCD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440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9CD8B8-A35C-4A2B-867D-ADA164C2F2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71969" y="-2662029"/>
            <a:ext cx="6848062" cy="1219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8330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3EFF09-3051-4152-9460-20DFA4DA4D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2"/>
            <a:ext cx="6858000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6882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DEEDC8-A59E-46A7-88AF-2956EEE532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1496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3DE2F0-5270-4D8D-8FDE-B78B92D187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1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4855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147425-C4B8-4914-B714-7A6C5957C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407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69A79C-799B-4D03-A796-3F5AE2C54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6999" y="-2667001"/>
            <a:ext cx="6858001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0951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01D166-D0BA-42E7-9ACC-E797B534DB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1"/>
            <a:ext cx="6858001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0933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B31C1B0-5E66-44B5-A7A0-B5C206D41785}"/>
              </a:ext>
            </a:extLst>
          </p:cNvPr>
          <p:cNvSpPr txBox="1">
            <a:spLocks/>
          </p:cNvSpPr>
          <p:nvPr/>
        </p:nvSpPr>
        <p:spPr>
          <a:xfrm>
            <a:off x="805069" y="547978"/>
            <a:ext cx="10581862" cy="763987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Corbel" pitchFamily="34" charset="0"/>
              <a:buNone/>
            </a:pPr>
            <a:r>
              <a:rPr lang="en-GB" sz="3200" dirty="0">
                <a:latin typeface="Comic Sans MS" panose="030F0702030302020204" pitchFamily="66" charset="0"/>
              </a:rPr>
              <a:t>What activities did they do while in the rainforest</a:t>
            </a:r>
            <a:r>
              <a:rPr lang="en-GB" sz="28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7592DC-94E7-4ED6-A4BC-CD82A8E0A3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10" t="73804" r="9662"/>
          <a:stretch/>
        </p:blipFill>
        <p:spPr>
          <a:xfrm rot="16200000">
            <a:off x="68111" y="2131753"/>
            <a:ext cx="2981738" cy="181923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A9413AC-D11B-416A-A4F9-FBD8F284FAB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46" t="5326" r="11401" b="75435"/>
          <a:stretch/>
        </p:blipFill>
        <p:spPr>
          <a:xfrm rot="16200000">
            <a:off x="2663692" y="3465443"/>
            <a:ext cx="2411894" cy="156375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58199B-C928-4340-BD08-24F9FC97323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32" t="24457" r="11787" b="56087"/>
          <a:stretch/>
        </p:blipFill>
        <p:spPr>
          <a:xfrm rot="16200000">
            <a:off x="4890053" y="1715443"/>
            <a:ext cx="2411895" cy="16049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1B3ECF3-8932-4F56-92AB-B37A175157B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04" r="52174" b="63369"/>
          <a:stretch/>
        </p:blipFill>
        <p:spPr>
          <a:xfrm rot="16200000">
            <a:off x="7286189" y="3776064"/>
            <a:ext cx="2067340" cy="23074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88DD8B8-7FA8-4A03-A930-A5C081918A9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37" t="8262" r="12560" b="53912"/>
          <a:stretch/>
        </p:blipFill>
        <p:spPr>
          <a:xfrm rot="16200000">
            <a:off x="9241855" y="1375737"/>
            <a:ext cx="2067340" cy="1873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246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C737BE0-16E6-4272-B1E7-C23AD969E8CF}"/>
              </a:ext>
            </a:extLst>
          </p:cNvPr>
          <p:cNvSpPr txBox="1">
            <a:spLocks/>
          </p:cNvSpPr>
          <p:nvPr/>
        </p:nvSpPr>
        <p:spPr>
          <a:xfrm>
            <a:off x="468795" y="371393"/>
            <a:ext cx="11254409" cy="1333831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Corbel" pitchFamily="34" charset="0"/>
              <a:buNone/>
            </a:pPr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Your task today is to create a persuasive travel leaflet/brochure about the Amazon Rainforest.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A611C-EDBC-4B7A-9542-A7AAC39B0811}"/>
              </a:ext>
            </a:extLst>
          </p:cNvPr>
          <p:cNvSpPr txBox="1">
            <a:spLocks/>
          </p:cNvSpPr>
          <p:nvPr/>
        </p:nvSpPr>
        <p:spPr>
          <a:xfrm>
            <a:off x="805068" y="2302565"/>
            <a:ext cx="10581862" cy="763987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Corbel" pitchFamily="34" charset="0"/>
              <a:buNone/>
            </a:pPr>
            <a:r>
              <a:rPr lang="en-GB" sz="3200" dirty="0">
                <a:latin typeface="Comic Sans MS" panose="030F0702030302020204" pitchFamily="66" charset="0"/>
              </a:rPr>
              <a:t>You will need to talk about all the amazing activities you can do in the Amazon Rainforest and why people should go there. </a:t>
            </a:r>
          </a:p>
          <a:p>
            <a:pPr marL="45720" indent="0" algn="ctr">
              <a:buFont typeface="Corbel" pitchFamily="34" charset="0"/>
              <a:buNone/>
            </a:pPr>
            <a:r>
              <a:rPr lang="en-GB" sz="3200" dirty="0">
                <a:latin typeface="Comic Sans MS" panose="030F0702030302020204" pitchFamily="66" charset="0"/>
              </a:rPr>
              <a:t>Try and include some of the facts you have found out about the rainforest and the animals that live there.</a:t>
            </a:r>
          </a:p>
          <a:p>
            <a:pPr marL="45720" indent="0" algn="ctr">
              <a:buFont typeface="Corbel" pitchFamily="34" charset="0"/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45720" indent="0" algn="ctr">
              <a:buFont typeface="Corbel" pitchFamily="34" charset="0"/>
              <a:buNone/>
            </a:pPr>
            <a:r>
              <a:rPr lang="en-GB" sz="3200" dirty="0">
                <a:latin typeface="Comic Sans MS" panose="030F0702030302020204" pitchFamily="66" charset="0"/>
              </a:rPr>
              <a:t>Let’s look through an example.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3529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357817-CFC3-4EFD-9A7C-C957FE5341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78" t="28177" r="25653" b="14597"/>
          <a:stretch/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pic>
        <p:nvPicPr>
          <p:cNvPr id="1026" name="Picture 2" descr="Image result for rainforest drawing">
            <a:extLst>
              <a:ext uri="{FF2B5EF4-FFF2-40B4-BE49-F238E27FC236}">
                <a16:creationId xmlns:a16="http://schemas.microsoft.com/office/drawing/2014/main" id="{6E21EF6B-0CE7-4F36-A1E2-79FC216BFC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1" t="4456"/>
          <a:stretch/>
        </p:blipFill>
        <p:spPr bwMode="auto">
          <a:xfrm>
            <a:off x="477079" y="2531166"/>
            <a:ext cx="3260033" cy="2557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kayaking drawing">
            <a:extLst>
              <a:ext uri="{FF2B5EF4-FFF2-40B4-BE49-F238E27FC236}">
                <a16:creationId xmlns:a16="http://schemas.microsoft.com/office/drawing/2014/main" id="{56B8FD67-FE02-4E24-9A45-B4B52FF62C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BBBBBB"/>
              </a:clrFrom>
              <a:clrTo>
                <a:srgbClr val="BBBBB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983" y="3429000"/>
            <a:ext cx="3260033" cy="3157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rainforest drawing">
            <a:extLst>
              <a:ext uri="{FF2B5EF4-FFF2-40B4-BE49-F238E27FC236}">
                <a16:creationId xmlns:a16="http://schemas.microsoft.com/office/drawing/2014/main" id="{D8BDC959-4880-4E90-9EB7-88743D1043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E9E1DE"/>
              </a:clrFrom>
              <a:clrTo>
                <a:srgbClr val="E9E1D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41" r="16891"/>
          <a:stretch/>
        </p:blipFill>
        <p:spPr bwMode="auto">
          <a:xfrm>
            <a:off x="8454887" y="3154018"/>
            <a:ext cx="3260033" cy="21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360F073-3C8E-401C-B738-541FB3462644}"/>
              </a:ext>
            </a:extLst>
          </p:cNvPr>
          <p:cNvSpPr/>
          <p:nvPr/>
        </p:nvSpPr>
        <p:spPr>
          <a:xfrm>
            <a:off x="333616" y="661457"/>
            <a:ext cx="340349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The Amazon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5230969-8804-4F36-BC2C-EB2964EA9DBE}"/>
              </a:ext>
            </a:extLst>
          </p:cNvPr>
          <p:cNvSpPr/>
          <p:nvPr/>
        </p:nvSpPr>
        <p:spPr>
          <a:xfrm>
            <a:off x="588034" y="1211590"/>
            <a:ext cx="298511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Rainforest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632484-6E85-4866-9667-3E20299C73EE}"/>
              </a:ext>
            </a:extLst>
          </p:cNvPr>
          <p:cNvSpPr/>
          <p:nvPr/>
        </p:nvSpPr>
        <p:spPr>
          <a:xfrm>
            <a:off x="4776434" y="661457"/>
            <a:ext cx="293381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70C0"/>
                </a:solidFill>
                <a:latin typeface="Comic Sans MS" panose="030F0702030302020204" pitchFamily="66" charset="0"/>
              </a:rPr>
              <a:t>Climbing trees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2F9DF8-19D0-4DB3-B4E8-5CF565B78859}"/>
              </a:ext>
            </a:extLst>
          </p:cNvPr>
          <p:cNvSpPr/>
          <p:nvPr/>
        </p:nvSpPr>
        <p:spPr>
          <a:xfrm>
            <a:off x="4776434" y="1138510"/>
            <a:ext cx="18373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70C0"/>
                </a:solidFill>
                <a:latin typeface="Comic Sans MS" panose="030F0702030302020204" pitchFamily="66" charset="0"/>
              </a:rPr>
              <a:t>Kayaking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627B3A2-E897-4A9E-8CE6-043222F53BDA}"/>
              </a:ext>
            </a:extLst>
          </p:cNvPr>
          <p:cNvSpPr/>
          <p:nvPr/>
        </p:nvSpPr>
        <p:spPr>
          <a:xfrm>
            <a:off x="4776434" y="1676857"/>
            <a:ext cx="172835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70C0"/>
                </a:solidFill>
                <a:latin typeface="Comic Sans MS" panose="030F0702030302020204" pitchFamily="66" charset="0"/>
              </a:rPr>
              <a:t>Camping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0D61918-404B-4A9A-B8F3-6612F62AA2CB}"/>
              </a:ext>
            </a:extLst>
          </p:cNvPr>
          <p:cNvSpPr/>
          <p:nvPr/>
        </p:nvSpPr>
        <p:spPr>
          <a:xfrm>
            <a:off x="4562664" y="2732013"/>
            <a:ext cx="340189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0070C0"/>
                </a:solidFill>
                <a:latin typeface="Comic Sans MS" panose="030F0702030302020204" pitchFamily="66" charset="0"/>
              </a:rPr>
              <a:t>Looking for animals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EAAB0F1-AF76-4ADD-95A9-169EF03EBFA7}"/>
              </a:ext>
            </a:extLst>
          </p:cNvPr>
          <p:cNvSpPr/>
          <p:nvPr/>
        </p:nvSpPr>
        <p:spPr>
          <a:xfrm>
            <a:off x="4776434" y="2167955"/>
            <a:ext cx="312136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70C0"/>
                </a:solidFill>
                <a:latin typeface="Comic Sans MS" panose="030F0702030302020204" pitchFamily="66" charset="0"/>
              </a:rPr>
              <a:t>Going for walks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3A34C14-79F0-4D2E-AF57-583D51035E24}"/>
              </a:ext>
            </a:extLst>
          </p:cNvPr>
          <p:cNvSpPr/>
          <p:nvPr/>
        </p:nvSpPr>
        <p:spPr>
          <a:xfrm>
            <a:off x="8106347" y="1046622"/>
            <a:ext cx="366158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70C0"/>
                </a:solidFill>
                <a:latin typeface="Comic Sans MS" panose="030F0702030302020204" pitchFamily="66" charset="0"/>
              </a:rPr>
              <a:t>I would get to see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7E16659-51AC-4C9B-8372-D4DD8F2B5639}"/>
              </a:ext>
            </a:extLst>
          </p:cNvPr>
          <p:cNvSpPr/>
          <p:nvPr/>
        </p:nvSpPr>
        <p:spPr>
          <a:xfrm>
            <a:off x="8106347" y="1515545"/>
            <a:ext cx="308770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70C0"/>
                </a:solidFill>
                <a:latin typeface="Comic Sans MS" panose="030F0702030302020204" pitchFamily="66" charset="0"/>
              </a:rPr>
              <a:t>lots of amazing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BE8628E-6664-46DB-A21B-C4E89E2B3520}"/>
              </a:ext>
            </a:extLst>
          </p:cNvPr>
          <p:cNvSpPr/>
          <p:nvPr/>
        </p:nvSpPr>
        <p:spPr>
          <a:xfrm>
            <a:off x="8065669" y="1946391"/>
            <a:ext cx="390363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70C0"/>
                </a:solidFill>
                <a:latin typeface="Comic Sans MS" panose="030F0702030302020204" pitchFamily="66" charset="0"/>
              </a:rPr>
              <a:t>animals I could not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18C1ABF-381D-4908-B051-B45B5B659D35}"/>
              </a:ext>
            </a:extLst>
          </p:cNvPr>
          <p:cNvSpPr/>
          <p:nvPr/>
        </p:nvSpPr>
        <p:spPr>
          <a:xfrm>
            <a:off x="8106347" y="2460342"/>
            <a:ext cx="37465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70C0"/>
                </a:solidFill>
                <a:latin typeface="Comic Sans MS" panose="030F0702030302020204" pitchFamily="66" charset="0"/>
              </a:rPr>
              <a:t>see anywhere else.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0FBA5CC-C655-4483-A4D4-C0CE34D9CF71}"/>
              </a:ext>
            </a:extLst>
          </p:cNvPr>
          <p:cNvSpPr/>
          <p:nvPr/>
        </p:nvSpPr>
        <p:spPr>
          <a:xfrm>
            <a:off x="7992533" y="5457118"/>
            <a:ext cx="34387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Did you know the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E3372CB-B6DD-4716-9C09-9FAE18137228}"/>
              </a:ext>
            </a:extLst>
          </p:cNvPr>
          <p:cNvSpPr/>
          <p:nvPr/>
        </p:nvSpPr>
        <p:spPr>
          <a:xfrm>
            <a:off x="8015976" y="5919227"/>
            <a:ext cx="40030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Amazon River is the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C19BED8-DB22-4CAE-AF2E-E7C5E7774E0A}"/>
              </a:ext>
            </a:extLst>
          </p:cNvPr>
          <p:cNvSpPr/>
          <p:nvPr/>
        </p:nvSpPr>
        <p:spPr>
          <a:xfrm>
            <a:off x="8106347" y="6348173"/>
            <a:ext cx="321113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s</a:t>
            </a:r>
            <a:r>
              <a:rPr lang="en-US" sz="32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econd </a:t>
            </a:r>
            <a:r>
              <a:rPr lang="en-US" sz="320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longest</a:t>
            </a:r>
            <a:r>
              <a:rPr lang="en-US" sz="32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DB6FC4C-E7D0-41A9-8C7A-6119EB65E3B3}"/>
              </a:ext>
            </a:extLst>
          </p:cNvPr>
          <p:cNvSpPr/>
          <p:nvPr/>
        </p:nvSpPr>
        <p:spPr>
          <a:xfrm>
            <a:off x="117210" y="5354022"/>
            <a:ext cx="383630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The most beautiful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4271CC6-6D64-43F0-A8C0-7C094E5BB401}"/>
              </a:ext>
            </a:extLst>
          </p:cNvPr>
          <p:cNvSpPr/>
          <p:nvPr/>
        </p:nvSpPr>
        <p:spPr>
          <a:xfrm>
            <a:off x="210291" y="5896715"/>
            <a:ext cx="36679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p</a:t>
            </a:r>
            <a:r>
              <a:rPr lang="en-US" sz="32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lace in the world.</a:t>
            </a:r>
          </a:p>
        </p:txBody>
      </p:sp>
    </p:spTree>
    <p:extLst>
      <p:ext uri="{BB962C8B-B14F-4D97-AF65-F5344CB8AC3E}">
        <p14:creationId xmlns:p14="http://schemas.microsoft.com/office/powerpoint/2010/main" val="20209970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0FF902-9B78-4AC4-96AF-49DD8DC044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435" t="25882" r="24891" b="13799"/>
          <a:stretch/>
        </p:blipFill>
        <p:spPr>
          <a:xfrm>
            <a:off x="276714" y="1680059"/>
            <a:ext cx="6476058" cy="465151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B157745-D335-438A-8F1A-2B26CF738824}"/>
              </a:ext>
            </a:extLst>
          </p:cNvPr>
          <p:cNvSpPr/>
          <p:nvPr/>
        </p:nvSpPr>
        <p:spPr>
          <a:xfrm>
            <a:off x="143301" y="251647"/>
            <a:ext cx="11905397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latin typeface="Comic Sans MS" panose="030F0702030302020204" pitchFamily="66" charset="0"/>
              </a:rPr>
              <a:t>Either use the template provided or create your own</a:t>
            </a:r>
          </a:p>
          <a:p>
            <a:pPr algn="ctr"/>
            <a:r>
              <a:rPr lang="en-US" sz="3200" dirty="0">
                <a:ln w="0"/>
                <a:latin typeface="Comic Sans MS" panose="030F0702030302020204" pitchFamily="66" charset="0"/>
              </a:rPr>
              <a:t> travel leaflet/brochure.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BD8630-9AA3-431E-92D0-B2B2BDFBBA20}"/>
              </a:ext>
            </a:extLst>
          </p:cNvPr>
          <p:cNvSpPr/>
          <p:nvPr/>
        </p:nvSpPr>
        <p:spPr>
          <a:xfrm>
            <a:off x="7068162" y="1859340"/>
            <a:ext cx="460067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92D050"/>
                </a:solidFill>
                <a:latin typeface="Comic Sans MS" panose="030F0702030302020204" pitchFamily="66" charset="0"/>
              </a:rPr>
              <a:t>Draw/print out pictures to go in the large spaces.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D739169-9B51-4064-A255-CE4999C3DE81}"/>
              </a:ext>
            </a:extLst>
          </p:cNvPr>
          <p:cNvSpPr/>
          <p:nvPr/>
        </p:nvSpPr>
        <p:spPr>
          <a:xfrm>
            <a:off x="6472480" y="4146889"/>
            <a:ext cx="5792037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B050"/>
                </a:solidFill>
                <a:latin typeface="Comic Sans MS" panose="030F0702030302020204" pitchFamily="66" charset="0"/>
              </a:rPr>
              <a:t>Include fun and interesting things that would make you want to visit the Amazon Rainforest.</a:t>
            </a:r>
          </a:p>
        </p:txBody>
      </p:sp>
    </p:spTree>
    <p:extLst>
      <p:ext uri="{BB962C8B-B14F-4D97-AF65-F5344CB8AC3E}">
        <p14:creationId xmlns:p14="http://schemas.microsoft.com/office/powerpoint/2010/main" val="2394579710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67</TotalTime>
  <Words>213</Words>
  <Application>Microsoft Office PowerPoint</Application>
  <PresentationFormat>Widescreen</PresentationFormat>
  <Paragraphs>30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Comic Sans MS</vt:lpstr>
      <vt:lpstr>Corbel</vt:lpstr>
      <vt:lpstr>Basis</vt:lpstr>
      <vt:lpstr>Tuesday 9th February 2021</vt:lpstr>
      <vt:lpstr>We are going to reread the story Rainforest Adventures.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10</cp:revision>
  <dcterms:created xsi:type="dcterms:W3CDTF">2021-02-02T18:29:24Z</dcterms:created>
  <dcterms:modified xsi:type="dcterms:W3CDTF">2021-02-05T18:46:25Z</dcterms:modified>
</cp:coreProperties>
</file>